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omments/modernComment_1E1_2FF3A877.xml" ContentType="application/vnd.ms-powerpoint.comments+xml"/>
  <Override PartName="/ppt/diagrams/layout1.xml" ContentType="application/vnd.openxmlformats-officedocument.drawingml.diagramLayout+xml"/>
  <Override PartName="/ppt/authors.xml" ContentType="application/vnd.ms-powerpoint.authors+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706" r:id="rId4"/>
    <p:sldMasterId id="2147483718" r:id="rId5"/>
    <p:sldMasterId id="2147483730" r:id="rId6"/>
    <p:sldMasterId id="2147483742" r:id="rId7"/>
    <p:sldMasterId id="2147483754" r:id="rId8"/>
    <p:sldMasterId id="2147483766" r:id="rId9"/>
  </p:sldMasterIdLst>
  <p:notesMasterIdLst>
    <p:notesMasterId r:id="rId99"/>
  </p:notesMasterIdLst>
  <p:sldIdLst>
    <p:sldId id="257" r:id="rId10"/>
    <p:sldId id="415" r:id="rId11"/>
    <p:sldId id="417" r:id="rId12"/>
    <p:sldId id="414" r:id="rId13"/>
    <p:sldId id="427" r:id="rId14"/>
    <p:sldId id="418" r:id="rId15"/>
    <p:sldId id="413" r:id="rId16"/>
    <p:sldId id="484" r:id="rId17"/>
    <p:sldId id="486" r:id="rId18"/>
    <p:sldId id="487" r:id="rId19"/>
    <p:sldId id="488" r:id="rId20"/>
    <p:sldId id="485" r:id="rId21"/>
    <p:sldId id="479" r:id="rId22"/>
    <p:sldId id="480" r:id="rId23"/>
    <p:sldId id="481" r:id="rId24"/>
    <p:sldId id="419" r:id="rId25"/>
    <p:sldId id="383" r:id="rId26"/>
    <p:sldId id="420" r:id="rId27"/>
    <p:sldId id="384" r:id="rId28"/>
    <p:sldId id="428" r:id="rId29"/>
    <p:sldId id="448" r:id="rId30"/>
    <p:sldId id="416" r:id="rId31"/>
    <p:sldId id="449" r:id="rId32"/>
    <p:sldId id="452" r:id="rId33"/>
    <p:sldId id="453" r:id="rId34"/>
    <p:sldId id="450" r:id="rId35"/>
    <p:sldId id="451" r:id="rId36"/>
    <p:sldId id="454" r:id="rId37"/>
    <p:sldId id="456" r:id="rId38"/>
    <p:sldId id="457" r:id="rId39"/>
    <p:sldId id="455" r:id="rId40"/>
    <p:sldId id="421" r:id="rId41"/>
    <p:sldId id="469" r:id="rId42"/>
    <p:sldId id="470" r:id="rId43"/>
    <p:sldId id="471" r:id="rId44"/>
    <p:sldId id="477" r:id="rId45"/>
    <p:sldId id="473" r:id="rId46"/>
    <p:sldId id="474" r:id="rId47"/>
    <p:sldId id="425" r:id="rId48"/>
    <p:sldId id="475" r:id="rId49"/>
    <p:sldId id="476" r:id="rId50"/>
    <p:sldId id="422" r:id="rId51"/>
    <p:sldId id="423" r:id="rId52"/>
    <p:sldId id="259" r:id="rId53"/>
    <p:sldId id="260" r:id="rId54"/>
    <p:sldId id="261" r:id="rId55"/>
    <p:sldId id="262" r:id="rId56"/>
    <p:sldId id="263" r:id="rId57"/>
    <p:sldId id="256" r:id="rId58"/>
    <p:sldId id="431" r:id="rId59"/>
    <p:sldId id="432" r:id="rId60"/>
    <p:sldId id="433" r:id="rId61"/>
    <p:sldId id="434" r:id="rId62"/>
    <p:sldId id="435" r:id="rId63"/>
    <p:sldId id="264" r:id="rId64"/>
    <p:sldId id="458" r:id="rId65"/>
    <p:sldId id="459" r:id="rId66"/>
    <p:sldId id="460" r:id="rId67"/>
    <p:sldId id="461" r:id="rId68"/>
    <p:sldId id="462" r:id="rId69"/>
    <p:sldId id="463" r:id="rId70"/>
    <p:sldId id="437" r:id="rId71"/>
    <p:sldId id="438" r:id="rId72"/>
    <p:sldId id="439" r:id="rId73"/>
    <p:sldId id="440" r:id="rId74"/>
    <p:sldId id="441" r:id="rId75"/>
    <p:sldId id="442" r:id="rId76"/>
    <p:sldId id="443" r:id="rId77"/>
    <p:sldId id="444" r:id="rId78"/>
    <p:sldId id="445" r:id="rId79"/>
    <p:sldId id="446" r:id="rId80"/>
    <p:sldId id="315" r:id="rId81"/>
    <p:sldId id="424" r:id="rId82"/>
    <p:sldId id="430" r:id="rId83"/>
    <p:sldId id="426" r:id="rId84"/>
    <p:sldId id="398" r:id="rId85"/>
    <p:sldId id="399" r:id="rId86"/>
    <p:sldId id="400" r:id="rId87"/>
    <p:sldId id="406" r:id="rId88"/>
    <p:sldId id="478" r:id="rId89"/>
    <p:sldId id="447" r:id="rId90"/>
    <p:sldId id="322" r:id="rId91"/>
    <p:sldId id="393" r:id="rId92"/>
    <p:sldId id="429" r:id="rId93"/>
    <p:sldId id="464" r:id="rId94"/>
    <p:sldId id="465" r:id="rId95"/>
    <p:sldId id="466" r:id="rId96"/>
    <p:sldId id="467" r:id="rId97"/>
    <p:sldId id="258" r:id="rId9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6489DC-3CF1-CAFB-C494-3094694FCB91}" name="Mariken Zijlmans" initials="MZ" userId="m+YSbYKEY34aC53QWjM/MRrqN1lH6R6zaCwhErh1bf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0A752-BB61-4915-8728-5755C641951C}" v="25" dt="2025-04-01T07:49:05.433"/>
    <p1510:client id="{6A798D92-0D56-494D-BE4B-304F3CC62F4E}" v="8" dt="2025-03-31T09:43:45.885"/>
    <p1510:client id="{894E8147-D97F-4F7A-9ED5-02274BEA605F}" v="674" dt="2025-04-01T09:57:00.5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customXml" Target="../customXml/item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tableStyles" Target="tableStyles.xml"/><Relationship Id="rId108" Type="http://schemas.openxmlformats.org/officeDocument/2006/relationships/customXml" Target="../customXml/item2.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microsoft.com/office/2018/10/relationships/authors" Targe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customXml" Target="../customXml/item3.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Brunenberg" userId="YPlDGtqxTDWQwWJ/EBHQxZg7hnFvJej5xOI4hKiCbh0=" providerId="None" clId="Web-{410B6BFC-E283-4085-B686-7FEAA413BDD6}"/>
    <pc:docChg chg="modSld">
      <pc:chgData name="Ellen Brunenberg" userId="YPlDGtqxTDWQwWJ/EBHQxZg7hnFvJej5xOI4hKiCbh0=" providerId="None" clId="Web-{410B6BFC-E283-4085-B686-7FEAA413BDD6}" dt="2025-03-28T13:17:24.855" v="15" actId="20577"/>
      <pc:docMkLst>
        <pc:docMk/>
      </pc:docMkLst>
      <pc:sldChg chg="modSp">
        <pc:chgData name="Ellen Brunenberg" userId="YPlDGtqxTDWQwWJ/EBHQxZg7hnFvJej5xOI4hKiCbh0=" providerId="None" clId="Web-{410B6BFC-E283-4085-B686-7FEAA413BDD6}" dt="2025-03-28T13:17:24.855" v="15" actId="20577"/>
        <pc:sldMkLst>
          <pc:docMk/>
          <pc:sldMk cId="4201683375" sldId="432"/>
        </pc:sldMkLst>
        <pc:spChg chg="mod">
          <ac:chgData name="Ellen Brunenberg" userId="YPlDGtqxTDWQwWJ/EBHQxZg7hnFvJej5xOI4hKiCbh0=" providerId="None" clId="Web-{410B6BFC-E283-4085-B686-7FEAA413BDD6}" dt="2025-03-28T13:17:24.855" v="15" actId="20577"/>
          <ac:spMkLst>
            <pc:docMk/>
            <pc:sldMk cId="4201683375" sldId="432"/>
            <ac:spMk id="3" creationId="{02B74B84-839D-3125-C2AE-CFB91053D58F}"/>
          </ac:spMkLst>
        </pc:spChg>
      </pc:sldChg>
      <pc:sldChg chg="modSp">
        <pc:chgData name="Ellen Brunenberg" userId="YPlDGtqxTDWQwWJ/EBHQxZg7hnFvJej5xOI4hKiCbh0=" providerId="None" clId="Web-{410B6BFC-E283-4085-B686-7FEAA413BDD6}" dt="2025-03-28T13:17:17.121" v="11" actId="20577"/>
        <pc:sldMkLst>
          <pc:docMk/>
          <pc:sldMk cId="1374859101" sldId="433"/>
        </pc:sldMkLst>
        <pc:spChg chg="mod">
          <ac:chgData name="Ellen Brunenberg" userId="YPlDGtqxTDWQwWJ/EBHQxZg7hnFvJej5xOI4hKiCbh0=" providerId="None" clId="Web-{410B6BFC-E283-4085-B686-7FEAA413BDD6}" dt="2025-03-28T13:17:17.121" v="11" actId="20577"/>
          <ac:spMkLst>
            <pc:docMk/>
            <pc:sldMk cId="1374859101" sldId="433"/>
            <ac:spMk id="3" creationId="{02B74B84-839D-3125-C2AE-CFB91053D58F}"/>
          </ac:spMkLst>
        </pc:spChg>
      </pc:sldChg>
      <pc:sldChg chg="modSp">
        <pc:chgData name="Ellen Brunenberg" userId="YPlDGtqxTDWQwWJ/EBHQxZg7hnFvJej5xOI4hKiCbh0=" providerId="None" clId="Web-{410B6BFC-E283-4085-B686-7FEAA413BDD6}" dt="2025-03-28T13:17:01.308" v="5" actId="20577"/>
        <pc:sldMkLst>
          <pc:docMk/>
          <pc:sldMk cId="382580024" sldId="435"/>
        </pc:sldMkLst>
        <pc:spChg chg="mod">
          <ac:chgData name="Ellen Brunenberg" userId="YPlDGtqxTDWQwWJ/EBHQxZg7hnFvJej5xOI4hKiCbh0=" providerId="None" clId="Web-{410B6BFC-E283-4085-B686-7FEAA413BDD6}" dt="2025-03-28T13:17:01.308" v="5" actId="20577"/>
          <ac:spMkLst>
            <pc:docMk/>
            <pc:sldMk cId="382580024" sldId="435"/>
            <ac:spMk id="3" creationId="{60FD0B14-1152-7167-522E-CAA8280A95A6}"/>
          </ac:spMkLst>
        </pc:spChg>
      </pc:sldChg>
    </pc:docChg>
  </pc:docChgLst>
  <pc:docChgLst>
    <pc:chgData name="Mariken Zijlmans" userId="m+YSbYKEY34aC53QWjM/MRrqN1lH6R6zaCwhErh1bfA=" providerId="None" clId="Web-{894E8147-D97F-4F7A-9ED5-02274BEA605F}"/>
    <pc:docChg chg="mod addSld modSld sldOrd">
      <pc:chgData name="Mariken Zijlmans" userId="m+YSbYKEY34aC53QWjM/MRrqN1lH6R6zaCwhErh1bfA=" providerId="None" clId="Web-{894E8147-D97F-4F7A-9ED5-02274BEA605F}" dt="2025-04-01T09:57:00.560" v="636" actId="1076"/>
      <pc:docMkLst>
        <pc:docMk/>
      </pc:docMkLst>
      <pc:sldChg chg="addSp modSp">
        <pc:chgData name="Mariken Zijlmans" userId="m+YSbYKEY34aC53QWjM/MRrqN1lH6R6zaCwhErh1bfA=" providerId="None" clId="Web-{894E8147-D97F-4F7A-9ED5-02274BEA605F}" dt="2025-04-01T08:24:45.009" v="1" actId="1076"/>
        <pc:sldMkLst>
          <pc:docMk/>
          <pc:sldMk cId="1375426803" sldId="383"/>
        </pc:sldMkLst>
        <pc:picChg chg="add mod">
          <ac:chgData name="Mariken Zijlmans" userId="m+YSbYKEY34aC53QWjM/MRrqN1lH6R6zaCwhErh1bfA=" providerId="None" clId="Web-{894E8147-D97F-4F7A-9ED5-02274BEA605F}" dt="2025-04-01T08:24:45.009" v="1" actId="1076"/>
          <ac:picMkLst>
            <pc:docMk/>
            <pc:sldMk cId="1375426803" sldId="383"/>
            <ac:picMk id="4" creationId="{F6C7630F-7BF9-0D01-6BD7-CFAD28AE7B8B}"/>
          </ac:picMkLst>
        </pc:picChg>
      </pc:sldChg>
      <pc:sldChg chg="addSp delSp modSp">
        <pc:chgData name="Mariken Zijlmans" userId="m+YSbYKEY34aC53QWjM/MRrqN1lH6R6zaCwhErh1bfA=" providerId="None" clId="Web-{894E8147-D97F-4F7A-9ED5-02274BEA605F}" dt="2025-04-01T09:25:15.826" v="143" actId="20577"/>
        <pc:sldMkLst>
          <pc:docMk/>
          <pc:sldMk cId="2298430663" sldId="413"/>
        </pc:sldMkLst>
        <pc:spChg chg="mod">
          <ac:chgData name="Mariken Zijlmans" userId="m+YSbYKEY34aC53QWjM/MRrqN1lH6R6zaCwhErh1bfA=" providerId="None" clId="Web-{894E8147-D97F-4F7A-9ED5-02274BEA605F}" dt="2025-04-01T09:25:06.029" v="141" actId="20577"/>
          <ac:spMkLst>
            <pc:docMk/>
            <pc:sldMk cId="2298430663" sldId="413"/>
            <ac:spMk id="2" creationId="{ECAD8B0F-3FB9-487D-B65C-0EEA893F01DF}"/>
          </ac:spMkLst>
        </pc:spChg>
        <pc:spChg chg="mod">
          <ac:chgData name="Mariken Zijlmans" userId="m+YSbYKEY34aC53QWjM/MRrqN1lH6R6zaCwhErh1bfA=" providerId="None" clId="Web-{894E8147-D97F-4F7A-9ED5-02274BEA605F}" dt="2025-04-01T09:25:15.826" v="143" actId="20577"/>
          <ac:spMkLst>
            <pc:docMk/>
            <pc:sldMk cId="2298430663" sldId="413"/>
            <ac:spMk id="3" creationId="{028B7C4F-8BE2-7F91-A81D-27B774371440}"/>
          </ac:spMkLst>
        </pc:spChg>
        <pc:picChg chg="add del mod">
          <ac:chgData name="Mariken Zijlmans" userId="m+YSbYKEY34aC53QWjM/MRrqN1lH6R6zaCwhErh1bfA=" providerId="None" clId="Web-{894E8147-D97F-4F7A-9ED5-02274BEA605F}" dt="2025-04-01T09:18:30.700" v="15"/>
          <ac:picMkLst>
            <pc:docMk/>
            <pc:sldMk cId="2298430663" sldId="413"/>
            <ac:picMk id="5" creationId="{21C0A0A4-EF48-DAA5-1D87-9133AF0DDAAD}"/>
          </ac:picMkLst>
        </pc:picChg>
      </pc:sldChg>
      <pc:sldChg chg="addSp delSp modSp add replId">
        <pc:chgData name="Mariken Zijlmans" userId="m+YSbYKEY34aC53QWjM/MRrqN1lH6R6zaCwhErh1bfA=" providerId="None" clId="Web-{894E8147-D97F-4F7A-9ED5-02274BEA605F}" dt="2025-04-01T09:57:00.560" v="636" actId="1076"/>
        <pc:sldMkLst>
          <pc:docMk/>
          <pc:sldMk cId="3295482201" sldId="484"/>
        </pc:sldMkLst>
        <pc:spChg chg="mod">
          <ac:chgData name="Mariken Zijlmans" userId="m+YSbYKEY34aC53QWjM/MRrqN1lH6R6zaCwhErh1bfA=" providerId="None" clId="Web-{894E8147-D97F-4F7A-9ED5-02274BEA605F}" dt="2025-04-01T09:18:40.154" v="17" actId="20577"/>
          <ac:spMkLst>
            <pc:docMk/>
            <pc:sldMk cId="3295482201" sldId="484"/>
            <ac:spMk id="2" creationId="{18EC667F-819E-4F34-8CCB-CCD674E4995C}"/>
          </ac:spMkLst>
        </pc:spChg>
        <pc:spChg chg="mod">
          <ac:chgData name="Mariken Zijlmans" userId="m+YSbYKEY34aC53QWjM/MRrqN1lH6R6zaCwhErh1bfA=" providerId="None" clId="Web-{894E8147-D97F-4F7A-9ED5-02274BEA605F}" dt="2025-04-01T09:56:59.341" v="635" actId="20577"/>
          <ac:spMkLst>
            <pc:docMk/>
            <pc:sldMk cId="3295482201" sldId="484"/>
            <ac:spMk id="3" creationId="{B54EC997-1C30-2523-575A-BE1F4C4B9E60}"/>
          </ac:spMkLst>
        </pc:spChg>
        <pc:picChg chg="add mod">
          <ac:chgData name="Mariken Zijlmans" userId="m+YSbYKEY34aC53QWjM/MRrqN1lH6R6zaCwhErh1bfA=" providerId="None" clId="Web-{894E8147-D97F-4F7A-9ED5-02274BEA605F}" dt="2025-04-01T09:26:57.830" v="154" actId="1076"/>
          <ac:picMkLst>
            <pc:docMk/>
            <pc:sldMk cId="3295482201" sldId="484"/>
            <ac:picMk id="5" creationId="{306BE1DE-8C41-D5E5-0E26-E80C52BA54B3}"/>
          </ac:picMkLst>
        </pc:picChg>
        <pc:picChg chg="add del mod">
          <ac:chgData name="Mariken Zijlmans" userId="m+YSbYKEY34aC53QWjM/MRrqN1lH6R6zaCwhErh1bfA=" providerId="None" clId="Web-{894E8147-D97F-4F7A-9ED5-02274BEA605F}" dt="2025-04-01T09:29:54.900" v="193"/>
          <ac:picMkLst>
            <pc:docMk/>
            <pc:sldMk cId="3295482201" sldId="484"/>
            <ac:picMk id="6" creationId="{2995D846-F60F-52BB-817A-8129231E1854}"/>
          </ac:picMkLst>
        </pc:picChg>
        <pc:picChg chg="add mod">
          <ac:chgData name="Mariken Zijlmans" userId="m+YSbYKEY34aC53QWjM/MRrqN1lH6R6zaCwhErh1bfA=" providerId="None" clId="Web-{894E8147-D97F-4F7A-9ED5-02274BEA605F}" dt="2025-04-01T09:57:00.560" v="636" actId="1076"/>
          <ac:picMkLst>
            <pc:docMk/>
            <pc:sldMk cId="3295482201" sldId="484"/>
            <ac:picMk id="7" creationId="{E9EFC239-6382-A38D-7A5B-B8579B833D64}"/>
          </ac:picMkLst>
        </pc:picChg>
      </pc:sldChg>
      <pc:sldChg chg="delSp modSp add replId">
        <pc:chgData name="Mariken Zijlmans" userId="m+YSbYKEY34aC53QWjM/MRrqN1lH6R6zaCwhErh1bfA=" providerId="None" clId="Web-{894E8147-D97F-4F7A-9ED5-02274BEA605F}" dt="2025-04-01T09:48:29.023" v="545" actId="20577"/>
        <pc:sldMkLst>
          <pc:docMk/>
          <pc:sldMk cId="2339819531" sldId="485"/>
        </pc:sldMkLst>
        <pc:spChg chg="mod">
          <ac:chgData name="Mariken Zijlmans" userId="m+YSbYKEY34aC53QWjM/MRrqN1lH6R6zaCwhErh1bfA=" providerId="None" clId="Web-{894E8147-D97F-4F7A-9ED5-02274BEA605F}" dt="2025-04-01T09:48:29.023" v="545" actId="20577"/>
          <ac:spMkLst>
            <pc:docMk/>
            <pc:sldMk cId="2339819531" sldId="485"/>
            <ac:spMk id="3" creationId="{A2E6F2A2-834A-FD7C-31B1-AF78E370AB18}"/>
          </ac:spMkLst>
        </pc:spChg>
        <pc:picChg chg="del">
          <ac:chgData name="Mariken Zijlmans" userId="m+YSbYKEY34aC53QWjM/MRrqN1lH6R6zaCwhErh1bfA=" providerId="None" clId="Web-{894E8147-D97F-4F7A-9ED5-02274BEA605F}" dt="2025-04-01T09:27:44.988" v="173"/>
          <ac:picMkLst>
            <pc:docMk/>
            <pc:sldMk cId="2339819531" sldId="485"/>
            <ac:picMk id="5" creationId="{5977A759-DD99-3E35-663F-7832FAD10574}"/>
          </ac:picMkLst>
        </pc:picChg>
      </pc:sldChg>
      <pc:sldChg chg="addSp delSp modSp add replId">
        <pc:chgData name="Mariken Zijlmans" userId="m+YSbYKEY34aC53QWjM/MRrqN1lH6R6zaCwhErh1bfA=" providerId="None" clId="Web-{894E8147-D97F-4F7A-9ED5-02274BEA605F}" dt="2025-04-01T09:33:04.142" v="212" actId="14100"/>
        <pc:sldMkLst>
          <pc:docMk/>
          <pc:sldMk cId="3185087972" sldId="486"/>
        </pc:sldMkLst>
        <pc:spChg chg="mod">
          <ac:chgData name="Mariken Zijlmans" userId="m+YSbYKEY34aC53QWjM/MRrqN1lH6R6zaCwhErh1bfA=" providerId="None" clId="Web-{894E8147-D97F-4F7A-9ED5-02274BEA605F}" dt="2025-04-01T09:31:06.622" v="206" actId="20577"/>
          <ac:spMkLst>
            <pc:docMk/>
            <pc:sldMk cId="3185087972" sldId="486"/>
            <ac:spMk id="3" creationId="{4AD126CE-7484-25B7-E48C-7DF1C3393D93}"/>
          </ac:spMkLst>
        </pc:spChg>
        <pc:picChg chg="del">
          <ac:chgData name="Mariken Zijlmans" userId="m+YSbYKEY34aC53QWjM/MRrqN1lH6R6zaCwhErh1bfA=" providerId="None" clId="Web-{894E8147-D97F-4F7A-9ED5-02274BEA605F}" dt="2025-04-01T09:30:43.543" v="202"/>
          <ac:picMkLst>
            <pc:docMk/>
            <pc:sldMk cId="3185087972" sldId="486"/>
            <ac:picMk id="5" creationId="{841065CD-728B-9194-AEEC-CE440F579F44}"/>
          </ac:picMkLst>
        </pc:picChg>
        <pc:picChg chg="add mod">
          <ac:chgData name="Mariken Zijlmans" userId="m+YSbYKEY34aC53QWjM/MRrqN1lH6R6zaCwhErh1bfA=" providerId="None" clId="Web-{894E8147-D97F-4F7A-9ED5-02274BEA605F}" dt="2025-04-01T09:33:04.142" v="212" actId="14100"/>
          <ac:picMkLst>
            <pc:docMk/>
            <pc:sldMk cId="3185087972" sldId="486"/>
            <ac:picMk id="6" creationId="{5F6A0408-560F-26F5-D63C-CDE5E3CC569E}"/>
          </ac:picMkLst>
        </pc:picChg>
        <pc:picChg chg="del">
          <ac:chgData name="Mariken Zijlmans" userId="m+YSbYKEY34aC53QWjM/MRrqN1lH6R6zaCwhErh1bfA=" providerId="None" clId="Web-{894E8147-D97F-4F7A-9ED5-02274BEA605F}" dt="2025-04-01T09:30:45.168" v="203"/>
          <ac:picMkLst>
            <pc:docMk/>
            <pc:sldMk cId="3185087972" sldId="486"/>
            <ac:picMk id="7" creationId="{D431A1B1-9882-6C42-5028-2A613FE53453}"/>
          </ac:picMkLst>
        </pc:picChg>
      </pc:sldChg>
      <pc:sldChg chg="addSp modSp add ord replId">
        <pc:chgData name="Mariken Zijlmans" userId="m+YSbYKEY34aC53QWjM/MRrqN1lH6R6zaCwhErh1bfA=" providerId="None" clId="Web-{894E8147-D97F-4F7A-9ED5-02274BEA605F}" dt="2025-04-01T09:43:52.700" v="495" actId="20577"/>
        <pc:sldMkLst>
          <pc:docMk/>
          <pc:sldMk cId="2099875443" sldId="487"/>
        </pc:sldMkLst>
        <pc:spChg chg="mod">
          <ac:chgData name="Mariken Zijlmans" userId="m+YSbYKEY34aC53QWjM/MRrqN1lH6R6zaCwhErh1bfA=" providerId="None" clId="Web-{894E8147-D97F-4F7A-9ED5-02274BEA605F}" dt="2025-04-01T09:43:52.700" v="495" actId="20577"/>
          <ac:spMkLst>
            <pc:docMk/>
            <pc:sldMk cId="2099875443" sldId="487"/>
            <ac:spMk id="3" creationId="{4BBE8485-B821-A40E-0F26-6B5C471F53E0}"/>
          </ac:spMkLst>
        </pc:spChg>
        <pc:picChg chg="add mod">
          <ac:chgData name="Mariken Zijlmans" userId="m+YSbYKEY34aC53QWjM/MRrqN1lH6R6zaCwhErh1bfA=" providerId="None" clId="Web-{894E8147-D97F-4F7A-9ED5-02274BEA605F}" dt="2025-04-01T09:43:32.277" v="490" actId="14100"/>
          <ac:picMkLst>
            <pc:docMk/>
            <pc:sldMk cId="2099875443" sldId="487"/>
            <ac:picMk id="5" creationId="{4C471358-8112-1A08-76EC-02E082BD03F9}"/>
          </ac:picMkLst>
        </pc:picChg>
      </pc:sldChg>
      <pc:sldChg chg="addSp delSp modSp add replId">
        <pc:chgData name="Mariken Zijlmans" userId="m+YSbYKEY34aC53QWjM/MRrqN1lH6R6zaCwhErh1bfA=" providerId="None" clId="Web-{894E8147-D97F-4F7A-9ED5-02274BEA605F}" dt="2025-04-01T09:52:07.517" v="570"/>
        <pc:sldMkLst>
          <pc:docMk/>
          <pc:sldMk cId="3768465481" sldId="488"/>
        </pc:sldMkLst>
        <pc:spChg chg="mod">
          <ac:chgData name="Mariken Zijlmans" userId="m+YSbYKEY34aC53QWjM/MRrqN1lH6R6zaCwhErh1bfA=" providerId="None" clId="Web-{894E8147-D97F-4F7A-9ED5-02274BEA605F}" dt="2025-04-01T09:51:06.421" v="568" actId="20577"/>
          <ac:spMkLst>
            <pc:docMk/>
            <pc:sldMk cId="3768465481" sldId="488"/>
            <ac:spMk id="3" creationId="{5D291AD1-4B2A-B1A9-9CD7-29B8991FDDEA}"/>
          </ac:spMkLst>
        </pc:spChg>
        <pc:picChg chg="del">
          <ac:chgData name="Mariken Zijlmans" userId="m+YSbYKEY34aC53QWjM/MRrqN1lH6R6zaCwhErh1bfA=" providerId="None" clId="Web-{894E8147-D97F-4F7A-9ED5-02274BEA605F}" dt="2025-04-01T09:52:06.986" v="569"/>
          <ac:picMkLst>
            <pc:docMk/>
            <pc:sldMk cId="3768465481" sldId="488"/>
            <ac:picMk id="5" creationId="{83137A12-46D8-FCA2-00B2-C7E4414FCEDE}"/>
          </ac:picMkLst>
        </pc:picChg>
        <pc:picChg chg="add">
          <ac:chgData name="Mariken Zijlmans" userId="m+YSbYKEY34aC53QWjM/MRrqN1lH6R6zaCwhErh1bfA=" providerId="None" clId="Web-{894E8147-D97F-4F7A-9ED5-02274BEA605F}" dt="2025-04-01T09:52:07.517" v="570"/>
          <ac:picMkLst>
            <pc:docMk/>
            <pc:sldMk cId="3768465481" sldId="488"/>
            <ac:picMk id="7" creationId="{19564E00-EB13-C0FE-BECD-83886430842E}"/>
          </ac:picMkLst>
        </pc:picChg>
      </pc:sldChg>
      <pc:sldChg chg="modSp add ord replId">
        <pc:chgData name="Mariken Zijlmans" userId="m+YSbYKEY34aC53QWjM/MRrqN1lH6R6zaCwhErh1bfA=" providerId="None" clId="Web-{894E8147-D97F-4F7A-9ED5-02274BEA605F}" dt="2025-04-01T09:48:21.601" v="544" actId="20577"/>
        <pc:sldMkLst>
          <pc:docMk/>
          <pc:sldMk cId="3126988675" sldId="489"/>
        </pc:sldMkLst>
        <pc:spChg chg="mod">
          <ac:chgData name="Mariken Zijlmans" userId="m+YSbYKEY34aC53QWjM/MRrqN1lH6R6zaCwhErh1bfA=" providerId="None" clId="Web-{894E8147-D97F-4F7A-9ED5-02274BEA605F}" dt="2025-04-01T09:48:21.601" v="544" actId="20577"/>
          <ac:spMkLst>
            <pc:docMk/>
            <pc:sldMk cId="3126988675" sldId="489"/>
            <ac:spMk id="3" creationId="{555CBD52-1594-D04C-2B66-47F5B7F7129E}"/>
          </ac:spMkLst>
        </pc:spChg>
      </pc:sldChg>
    </pc:docChg>
  </pc:docChgLst>
  <pc:docChgLst>
    <pc:chgData name="Ellen Brunenberg" userId="YPlDGtqxTDWQwWJ/EBHQxZg7hnFvJej5xOI4hKiCbh0=" providerId="None" clId="Web-{6A798D92-0D56-494D-BE4B-304F3CC62F4E}"/>
    <pc:docChg chg="modSld">
      <pc:chgData name="Ellen Brunenberg" userId="YPlDGtqxTDWQwWJ/EBHQxZg7hnFvJej5xOI4hKiCbh0=" providerId="None" clId="Web-{6A798D92-0D56-494D-BE4B-304F3CC62F4E}" dt="2025-03-31T09:43:45.885" v="6" actId="20577"/>
      <pc:docMkLst>
        <pc:docMk/>
      </pc:docMkLst>
      <pc:sldChg chg="modSp">
        <pc:chgData name="Ellen Brunenberg" userId="YPlDGtqxTDWQwWJ/EBHQxZg7hnFvJej5xOI4hKiCbh0=" providerId="None" clId="Web-{6A798D92-0D56-494D-BE4B-304F3CC62F4E}" dt="2025-03-31T09:43:45.885" v="6" actId="20577"/>
        <pc:sldMkLst>
          <pc:docMk/>
          <pc:sldMk cId="849781568" sldId="264"/>
        </pc:sldMkLst>
        <pc:spChg chg="mod">
          <ac:chgData name="Ellen Brunenberg" userId="YPlDGtqxTDWQwWJ/EBHQxZg7hnFvJej5xOI4hKiCbh0=" providerId="None" clId="Web-{6A798D92-0D56-494D-BE4B-304F3CC62F4E}" dt="2025-03-31T09:43:45.885" v="6" actId="20577"/>
          <ac:spMkLst>
            <pc:docMk/>
            <pc:sldMk cId="849781568" sldId="264"/>
            <ac:spMk id="3" creationId="{AEE82AD2-20C7-C73E-A252-FF1D9E159D7E}"/>
          </ac:spMkLst>
        </pc:spChg>
      </pc:sldChg>
      <pc:sldChg chg="modSp">
        <pc:chgData name="Ellen Brunenberg" userId="YPlDGtqxTDWQwWJ/EBHQxZg7hnFvJej5xOI4hKiCbh0=" providerId="None" clId="Web-{6A798D92-0D56-494D-BE4B-304F3CC62F4E}" dt="2025-03-31T09:43:08.055" v="1" actId="20577"/>
        <pc:sldMkLst>
          <pc:docMk/>
          <pc:sldMk cId="4201683375" sldId="432"/>
        </pc:sldMkLst>
        <pc:spChg chg="mod">
          <ac:chgData name="Ellen Brunenberg" userId="YPlDGtqxTDWQwWJ/EBHQxZg7hnFvJej5xOI4hKiCbh0=" providerId="None" clId="Web-{6A798D92-0D56-494D-BE4B-304F3CC62F4E}" dt="2025-03-31T09:43:08.055" v="1" actId="20577"/>
          <ac:spMkLst>
            <pc:docMk/>
            <pc:sldMk cId="4201683375" sldId="432"/>
            <ac:spMk id="3" creationId="{02B74B84-839D-3125-C2AE-CFB91053D58F}"/>
          </ac:spMkLst>
        </pc:spChg>
      </pc:sldChg>
      <pc:sldChg chg="modSp">
        <pc:chgData name="Ellen Brunenberg" userId="YPlDGtqxTDWQwWJ/EBHQxZg7hnFvJej5xOI4hKiCbh0=" providerId="None" clId="Web-{6A798D92-0D56-494D-BE4B-304F3CC62F4E}" dt="2025-03-31T09:43:16.665" v="3" actId="20577"/>
        <pc:sldMkLst>
          <pc:docMk/>
          <pc:sldMk cId="3109407436" sldId="434"/>
        </pc:sldMkLst>
        <pc:spChg chg="mod">
          <ac:chgData name="Ellen Brunenberg" userId="YPlDGtqxTDWQwWJ/EBHQxZg7hnFvJej5xOI4hKiCbh0=" providerId="None" clId="Web-{6A798D92-0D56-494D-BE4B-304F3CC62F4E}" dt="2025-03-31T09:43:16.665" v="3" actId="20577"/>
          <ac:spMkLst>
            <pc:docMk/>
            <pc:sldMk cId="3109407436" sldId="434"/>
            <ac:spMk id="3" creationId="{B3CBDE25-8434-EF44-78BC-6C9EDDCA21E3}"/>
          </ac:spMkLst>
        </pc:spChg>
      </pc:sldChg>
    </pc:docChg>
  </pc:docChgLst>
  <pc:docChgLst>
    <pc:chgData name="jacco steenhuijsen" userId="217AhxljwCGq9DNsA5oWNouj+AbrOP8YJ44B6wu3YeQ=" providerId="None" clId="Web-{0380A752-BB61-4915-8728-5755C641951C}"/>
    <pc:docChg chg="addSld delSld modSld sldOrd">
      <pc:chgData name="jacco steenhuijsen" userId="217AhxljwCGq9DNsA5oWNouj+AbrOP8YJ44B6wu3YeQ=" providerId="None" clId="Web-{0380A752-BB61-4915-8728-5755C641951C}" dt="2025-04-01T07:49:05.433" v="23" actId="14100"/>
      <pc:docMkLst>
        <pc:docMk/>
      </pc:docMkLst>
      <pc:sldChg chg="add del replId">
        <pc:chgData name="jacco steenhuijsen" userId="217AhxljwCGq9DNsA5oWNouj+AbrOP8YJ44B6wu3YeQ=" providerId="None" clId="Web-{0380A752-BB61-4915-8728-5755C641951C}" dt="2025-04-01T07:48:05.666" v="3"/>
        <pc:sldMkLst>
          <pc:docMk/>
          <pc:sldMk cId="1750293457" sldId="482"/>
        </pc:sldMkLst>
      </pc:sldChg>
      <pc:sldChg chg="addSp delSp modSp add ord replId">
        <pc:chgData name="jacco steenhuijsen" userId="217AhxljwCGq9DNsA5oWNouj+AbrOP8YJ44B6wu3YeQ=" providerId="None" clId="Web-{0380A752-BB61-4915-8728-5755C641951C}" dt="2025-04-01T07:49:05.433" v="23" actId="14100"/>
        <pc:sldMkLst>
          <pc:docMk/>
          <pc:sldMk cId="2935518175" sldId="483"/>
        </pc:sldMkLst>
        <pc:spChg chg="mod">
          <ac:chgData name="jacco steenhuijsen" userId="217AhxljwCGq9DNsA5oWNouj+AbrOP8YJ44B6wu3YeQ=" providerId="None" clId="Web-{0380A752-BB61-4915-8728-5755C641951C}" dt="2025-04-01T07:48:26.369" v="18" actId="20577"/>
          <ac:spMkLst>
            <pc:docMk/>
            <pc:sldMk cId="2935518175" sldId="483"/>
            <ac:spMk id="2" creationId="{8CC96651-4DCC-6DC6-9920-C7E2E6F31FE8}"/>
          </ac:spMkLst>
        </pc:spChg>
        <pc:spChg chg="del">
          <ac:chgData name="jacco steenhuijsen" userId="217AhxljwCGq9DNsA5oWNouj+AbrOP8YJ44B6wu3YeQ=" providerId="None" clId="Web-{0380A752-BB61-4915-8728-5755C641951C}" dt="2025-04-01T07:48:33.120" v="19"/>
          <ac:spMkLst>
            <pc:docMk/>
            <pc:sldMk cId="2935518175" sldId="483"/>
            <ac:spMk id="3" creationId="{791FD75B-6A23-C67C-375F-3085044A99A6}"/>
          </ac:spMkLst>
        </pc:spChg>
        <pc:spChg chg="add del mod">
          <ac:chgData name="jacco steenhuijsen" userId="217AhxljwCGq9DNsA5oWNouj+AbrOP8YJ44B6wu3YeQ=" providerId="None" clId="Web-{0380A752-BB61-4915-8728-5755C641951C}" dt="2025-04-01T07:48:38.448" v="20"/>
          <ac:spMkLst>
            <pc:docMk/>
            <pc:sldMk cId="2935518175" sldId="483"/>
            <ac:spMk id="5" creationId="{6763513C-C5D2-3215-C128-BB5CBFD6264B}"/>
          </ac:spMkLst>
        </pc:spChg>
        <pc:picChg chg="add mod ord">
          <ac:chgData name="jacco steenhuijsen" userId="217AhxljwCGq9DNsA5oWNouj+AbrOP8YJ44B6wu3YeQ=" providerId="None" clId="Web-{0380A752-BB61-4915-8728-5755C641951C}" dt="2025-04-01T07:49:05.433" v="23" actId="14100"/>
          <ac:picMkLst>
            <pc:docMk/>
            <pc:sldMk cId="2935518175" sldId="483"/>
            <ac:picMk id="6" creationId="{28AD6C27-A7BA-0907-CA03-D817D286D876}"/>
          </ac:picMkLst>
        </pc:picChg>
      </pc:sldChg>
    </pc:docChg>
  </pc:docChgLst>
</pc:chgInfo>
</file>

<file path=ppt/comments/modernComment_1E1_2FF3A877.xml><?xml version="1.0" encoding="utf-8"?>
<p188:cmLst xmlns:a="http://schemas.openxmlformats.org/drawingml/2006/main" xmlns:r="http://schemas.openxmlformats.org/officeDocument/2006/relationships" xmlns:p188="http://schemas.microsoft.com/office/powerpoint/2018/8/main">
  <p188:cm id="{2224262B-BE91-4B20-B74B-5BC3E89D1490}" authorId="{E56489DC-3CF1-CAFB-C494-3094694FCB91}" created="2025-04-01T09:46:22.237">
    <pc:sldMkLst xmlns:pc="http://schemas.microsoft.com/office/powerpoint/2013/main/command">
      <pc:docMk/>
      <pc:sldMk cId="804497527" sldId="481"/>
    </pc:sldMkLst>
    <p188:txBody>
      <a:bodyPr/>
      <a:lstStyle/>
      <a:p>
        <a:r>
          <a:rPr lang="nl-NL"/>
          <a:t>moeten we nog benoemen dat we beeld voor de komende jaren ook voor andere subspecialismen compleet willen krijgen?</a:t>
        </a:r>
      </a:p>
    </p188:txBody>
  </p188:cm>
  <p188:cm id="{CF51A415-76C2-4A26-B45A-68B9D0115E52}" authorId="{E56489DC-3CF1-CAFB-C494-3094694FCB91}" created="2025-04-01T09:47:30.193">
    <pc:sldMkLst xmlns:pc="http://schemas.microsoft.com/office/powerpoint/2013/main/command">
      <pc:docMk/>
      <pc:sldMk cId="804497527" sldId="481"/>
    </pc:sldMkLst>
    <p188:txBody>
      <a:bodyPr/>
      <a:lstStyle/>
      <a:p>
        <a:r>
          <a:rPr lang="nl-NL"/>
          <a:t>moeten we nog iets benoemen over de recent uitgevoerde behoefteraming en wat dat betekent voor aantal opleidingsplekken in de nieuwe capaciteitsraming? (21 plekken)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C37A1-C622-F84D-B7F6-9DA6911FA7AC}"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EE8C8606-2AD0-D84C-B746-0D5B7551F1FC}">
      <dgm:prSet phldrT="[Text]"/>
      <dgm:spPr/>
      <dgm:t>
        <a:bodyPr/>
        <a:lstStyle/>
        <a:p>
          <a:r>
            <a:rPr lang="nl-NL" dirty="0"/>
            <a:t>Filtering groeperen door werkgroep</a:t>
          </a:r>
          <a:endParaRPr lang="en-US" dirty="0"/>
        </a:p>
      </dgm:t>
    </dgm:pt>
    <dgm:pt modelId="{E81DC8AC-2258-2249-9036-30D9FB1B4E64}" type="parTrans" cxnId="{8B04D265-FE6F-664C-8032-625A5623D604}">
      <dgm:prSet/>
      <dgm:spPr/>
      <dgm:t>
        <a:bodyPr/>
        <a:lstStyle/>
        <a:p>
          <a:endParaRPr lang="en-US"/>
        </a:p>
      </dgm:t>
    </dgm:pt>
    <dgm:pt modelId="{B2B858EA-3C07-7F42-BF03-2D92799D3C85}" type="sibTrans" cxnId="{8B04D265-FE6F-664C-8032-625A5623D604}">
      <dgm:prSet/>
      <dgm:spPr/>
      <dgm:t>
        <a:bodyPr/>
        <a:lstStyle/>
        <a:p>
          <a:endParaRPr lang="en-US"/>
        </a:p>
      </dgm:t>
    </dgm:pt>
    <dgm:pt modelId="{21F2EE3D-C37E-624C-97C0-5E3E7840438F}">
      <dgm:prSet phldrT="[Text]"/>
      <dgm:spPr/>
      <dgm:t>
        <a:bodyPr/>
        <a:lstStyle/>
        <a:p>
          <a:r>
            <a:rPr lang="nl-NL" dirty="0"/>
            <a:t>Prioriteringsbijeenkomst 27 september 2019</a:t>
          </a:r>
          <a:endParaRPr lang="en-US" dirty="0"/>
        </a:p>
      </dgm:t>
    </dgm:pt>
    <dgm:pt modelId="{DB78856D-622C-AF43-813B-7C618ADBF1BC}" type="parTrans" cxnId="{AE2413A7-CCE8-AB45-A488-D7BD66CD2530}">
      <dgm:prSet/>
      <dgm:spPr/>
      <dgm:t>
        <a:bodyPr/>
        <a:lstStyle/>
        <a:p>
          <a:endParaRPr lang="en-US"/>
        </a:p>
      </dgm:t>
    </dgm:pt>
    <dgm:pt modelId="{60ECE90C-6BAB-D94B-9B2B-6A230E1E064F}" type="sibTrans" cxnId="{AE2413A7-CCE8-AB45-A488-D7BD66CD2530}">
      <dgm:prSet/>
      <dgm:spPr/>
      <dgm:t>
        <a:bodyPr/>
        <a:lstStyle/>
        <a:p>
          <a:endParaRPr lang="en-US"/>
        </a:p>
      </dgm:t>
    </dgm:pt>
    <dgm:pt modelId="{C4B48343-833A-394C-8ED2-049A1A532F41}">
      <dgm:prSet phldrT="[Text]"/>
      <dgm:spPr/>
      <dgm:t>
        <a:bodyPr/>
        <a:lstStyle/>
        <a:p>
          <a:r>
            <a:rPr lang="nl-NL" dirty="0">
              <a:solidFill>
                <a:schemeClr val="bg1"/>
              </a:solidFill>
            </a:rPr>
            <a:t>Herdefiniëren &amp; Prioriteren hiaten</a:t>
          </a:r>
          <a:endParaRPr lang="en-US" dirty="0">
            <a:solidFill>
              <a:schemeClr val="bg1"/>
            </a:solidFill>
          </a:endParaRPr>
        </a:p>
      </dgm:t>
    </dgm:pt>
    <dgm:pt modelId="{FFEE2F21-37DF-AB48-B074-242DC4E6436A}" type="parTrans" cxnId="{C602513B-87D8-AA4E-9431-EF9BCA6B1042}">
      <dgm:prSet/>
      <dgm:spPr/>
      <dgm:t>
        <a:bodyPr/>
        <a:lstStyle/>
        <a:p>
          <a:endParaRPr lang="en-US"/>
        </a:p>
      </dgm:t>
    </dgm:pt>
    <dgm:pt modelId="{2B7BEF94-2A5E-EF4D-8F99-2C5EB00EBA61}" type="sibTrans" cxnId="{C602513B-87D8-AA4E-9431-EF9BCA6B1042}">
      <dgm:prSet/>
      <dgm:spPr/>
      <dgm:t>
        <a:bodyPr/>
        <a:lstStyle/>
        <a:p>
          <a:endParaRPr lang="en-US"/>
        </a:p>
      </dgm:t>
    </dgm:pt>
    <dgm:pt modelId="{84924795-9C22-564A-9A31-46C657FBB10F}">
      <dgm:prSet/>
      <dgm:spPr/>
      <dgm:t>
        <a:bodyPr/>
        <a:lstStyle/>
        <a:p>
          <a:r>
            <a:rPr lang="nl-NL" dirty="0"/>
            <a:t>Presentatie ALV 28 mei 2020</a:t>
          </a:r>
          <a:endParaRPr lang="en-US" dirty="0"/>
        </a:p>
      </dgm:t>
    </dgm:pt>
    <dgm:pt modelId="{2B7ECC69-FB20-674C-AE13-165EE566A2AD}" type="parTrans" cxnId="{5C789A6C-9B92-B547-887E-48869023C1C7}">
      <dgm:prSet/>
      <dgm:spPr/>
      <dgm:t>
        <a:bodyPr/>
        <a:lstStyle/>
        <a:p>
          <a:endParaRPr lang="en-US"/>
        </a:p>
      </dgm:t>
    </dgm:pt>
    <dgm:pt modelId="{5BCA4ED1-10FC-0D40-9E91-F1C5F570B87F}" type="sibTrans" cxnId="{5C789A6C-9B92-B547-887E-48869023C1C7}">
      <dgm:prSet/>
      <dgm:spPr/>
      <dgm:t>
        <a:bodyPr/>
        <a:lstStyle/>
        <a:p>
          <a:endParaRPr lang="en-US"/>
        </a:p>
      </dgm:t>
    </dgm:pt>
    <dgm:pt modelId="{D9A2F446-9F43-7D41-805C-508230919B39}" type="pres">
      <dgm:prSet presAssocID="{7EEC37A1-C622-F84D-B7F6-9DA6911FA7AC}" presName="outerComposite" presStyleCnt="0">
        <dgm:presLayoutVars>
          <dgm:chMax val="5"/>
          <dgm:dir/>
          <dgm:resizeHandles val="exact"/>
        </dgm:presLayoutVars>
      </dgm:prSet>
      <dgm:spPr/>
    </dgm:pt>
    <dgm:pt modelId="{AA0C115A-F0A7-2F43-925D-4DBA827F0873}" type="pres">
      <dgm:prSet presAssocID="{7EEC37A1-C622-F84D-B7F6-9DA6911FA7AC}" presName="dummyMaxCanvas" presStyleCnt="0">
        <dgm:presLayoutVars/>
      </dgm:prSet>
      <dgm:spPr/>
    </dgm:pt>
    <dgm:pt modelId="{19AD1895-F1CD-3E48-A5A5-C03B9BCE141C}" type="pres">
      <dgm:prSet presAssocID="{7EEC37A1-C622-F84D-B7F6-9DA6911FA7AC}" presName="FourNodes_1" presStyleLbl="node1" presStyleIdx="0" presStyleCnt="4">
        <dgm:presLayoutVars>
          <dgm:bulletEnabled val="1"/>
        </dgm:presLayoutVars>
      </dgm:prSet>
      <dgm:spPr/>
    </dgm:pt>
    <dgm:pt modelId="{55714EF0-9CD7-0C4A-9823-B69509939FF0}" type="pres">
      <dgm:prSet presAssocID="{7EEC37A1-C622-F84D-B7F6-9DA6911FA7AC}" presName="FourNodes_2" presStyleLbl="node1" presStyleIdx="1" presStyleCnt="4">
        <dgm:presLayoutVars>
          <dgm:bulletEnabled val="1"/>
        </dgm:presLayoutVars>
      </dgm:prSet>
      <dgm:spPr/>
    </dgm:pt>
    <dgm:pt modelId="{746DDF60-E1D9-6647-9F45-49FEC4B77355}" type="pres">
      <dgm:prSet presAssocID="{7EEC37A1-C622-F84D-B7F6-9DA6911FA7AC}" presName="FourNodes_3" presStyleLbl="node1" presStyleIdx="2" presStyleCnt="4">
        <dgm:presLayoutVars>
          <dgm:bulletEnabled val="1"/>
        </dgm:presLayoutVars>
      </dgm:prSet>
      <dgm:spPr/>
    </dgm:pt>
    <dgm:pt modelId="{2B1A74BD-CAC1-A34F-9D46-425567E34C53}" type="pres">
      <dgm:prSet presAssocID="{7EEC37A1-C622-F84D-B7F6-9DA6911FA7AC}" presName="FourNodes_4" presStyleLbl="node1" presStyleIdx="3" presStyleCnt="4">
        <dgm:presLayoutVars>
          <dgm:bulletEnabled val="1"/>
        </dgm:presLayoutVars>
      </dgm:prSet>
      <dgm:spPr/>
    </dgm:pt>
    <dgm:pt modelId="{ED0A7CAD-C586-374D-900C-AE47C754316D}" type="pres">
      <dgm:prSet presAssocID="{7EEC37A1-C622-F84D-B7F6-9DA6911FA7AC}" presName="FourConn_1-2" presStyleLbl="fgAccFollowNode1" presStyleIdx="0" presStyleCnt="3">
        <dgm:presLayoutVars>
          <dgm:bulletEnabled val="1"/>
        </dgm:presLayoutVars>
      </dgm:prSet>
      <dgm:spPr/>
    </dgm:pt>
    <dgm:pt modelId="{91EF2F89-DCE1-A743-B2F3-DAA91E31401F}" type="pres">
      <dgm:prSet presAssocID="{7EEC37A1-C622-F84D-B7F6-9DA6911FA7AC}" presName="FourConn_2-3" presStyleLbl="fgAccFollowNode1" presStyleIdx="1" presStyleCnt="3">
        <dgm:presLayoutVars>
          <dgm:bulletEnabled val="1"/>
        </dgm:presLayoutVars>
      </dgm:prSet>
      <dgm:spPr/>
    </dgm:pt>
    <dgm:pt modelId="{507BCECC-A6C9-E94C-893A-CF5523E36CC8}" type="pres">
      <dgm:prSet presAssocID="{7EEC37A1-C622-F84D-B7F6-9DA6911FA7AC}" presName="FourConn_3-4" presStyleLbl="fgAccFollowNode1" presStyleIdx="2" presStyleCnt="3">
        <dgm:presLayoutVars>
          <dgm:bulletEnabled val="1"/>
        </dgm:presLayoutVars>
      </dgm:prSet>
      <dgm:spPr/>
    </dgm:pt>
    <dgm:pt modelId="{9722DCB8-C03F-1C4F-84CB-0226B98E2365}" type="pres">
      <dgm:prSet presAssocID="{7EEC37A1-C622-F84D-B7F6-9DA6911FA7AC}" presName="FourNodes_1_text" presStyleLbl="node1" presStyleIdx="3" presStyleCnt="4">
        <dgm:presLayoutVars>
          <dgm:bulletEnabled val="1"/>
        </dgm:presLayoutVars>
      </dgm:prSet>
      <dgm:spPr/>
    </dgm:pt>
    <dgm:pt modelId="{AE069ECB-F4DB-D645-AB50-A9902207BDDF}" type="pres">
      <dgm:prSet presAssocID="{7EEC37A1-C622-F84D-B7F6-9DA6911FA7AC}" presName="FourNodes_2_text" presStyleLbl="node1" presStyleIdx="3" presStyleCnt="4">
        <dgm:presLayoutVars>
          <dgm:bulletEnabled val="1"/>
        </dgm:presLayoutVars>
      </dgm:prSet>
      <dgm:spPr/>
    </dgm:pt>
    <dgm:pt modelId="{AEB11EED-33D7-114F-A9B8-30E62FE7B231}" type="pres">
      <dgm:prSet presAssocID="{7EEC37A1-C622-F84D-B7F6-9DA6911FA7AC}" presName="FourNodes_3_text" presStyleLbl="node1" presStyleIdx="3" presStyleCnt="4">
        <dgm:presLayoutVars>
          <dgm:bulletEnabled val="1"/>
        </dgm:presLayoutVars>
      </dgm:prSet>
      <dgm:spPr/>
    </dgm:pt>
    <dgm:pt modelId="{BF5610F8-C19E-6F4B-BF41-BA04C1DD4A9C}" type="pres">
      <dgm:prSet presAssocID="{7EEC37A1-C622-F84D-B7F6-9DA6911FA7AC}" presName="FourNodes_4_text" presStyleLbl="node1" presStyleIdx="3" presStyleCnt="4">
        <dgm:presLayoutVars>
          <dgm:bulletEnabled val="1"/>
        </dgm:presLayoutVars>
      </dgm:prSet>
      <dgm:spPr/>
    </dgm:pt>
  </dgm:ptLst>
  <dgm:cxnLst>
    <dgm:cxn modelId="{AB53AC07-78BB-7549-8394-763B7D021C42}" type="presOf" srcId="{C4B48343-833A-394C-8ED2-049A1A532F41}" destId="{AEB11EED-33D7-114F-A9B8-30E62FE7B231}" srcOrd="1" destOrd="0" presId="urn:microsoft.com/office/officeart/2005/8/layout/vProcess5"/>
    <dgm:cxn modelId="{B078A620-A47E-1243-A114-6848CECDAE54}" type="presOf" srcId="{21F2EE3D-C37E-624C-97C0-5E3E7840438F}" destId="{55714EF0-9CD7-0C4A-9823-B69509939FF0}" srcOrd="0" destOrd="0" presId="urn:microsoft.com/office/officeart/2005/8/layout/vProcess5"/>
    <dgm:cxn modelId="{C602513B-87D8-AA4E-9431-EF9BCA6B1042}" srcId="{7EEC37A1-C622-F84D-B7F6-9DA6911FA7AC}" destId="{C4B48343-833A-394C-8ED2-049A1A532F41}" srcOrd="2" destOrd="0" parTransId="{FFEE2F21-37DF-AB48-B074-242DC4E6436A}" sibTransId="{2B7BEF94-2A5E-EF4D-8F99-2C5EB00EBA61}"/>
    <dgm:cxn modelId="{6F248B45-0C0E-6D48-91C4-131990D549EE}" type="presOf" srcId="{84924795-9C22-564A-9A31-46C657FBB10F}" destId="{BF5610F8-C19E-6F4B-BF41-BA04C1DD4A9C}" srcOrd="1" destOrd="0" presId="urn:microsoft.com/office/officeart/2005/8/layout/vProcess5"/>
    <dgm:cxn modelId="{8B04D265-FE6F-664C-8032-625A5623D604}" srcId="{7EEC37A1-C622-F84D-B7F6-9DA6911FA7AC}" destId="{EE8C8606-2AD0-D84C-B746-0D5B7551F1FC}" srcOrd="0" destOrd="0" parTransId="{E81DC8AC-2258-2249-9036-30D9FB1B4E64}" sibTransId="{B2B858EA-3C07-7F42-BF03-2D92799D3C85}"/>
    <dgm:cxn modelId="{DAC3AD4B-8D33-8545-8E0B-A59ED1817EF7}" type="presOf" srcId="{60ECE90C-6BAB-D94B-9B2B-6A230E1E064F}" destId="{91EF2F89-DCE1-A743-B2F3-DAA91E31401F}" srcOrd="0" destOrd="0" presId="urn:microsoft.com/office/officeart/2005/8/layout/vProcess5"/>
    <dgm:cxn modelId="{5C789A6C-9B92-B547-887E-48869023C1C7}" srcId="{7EEC37A1-C622-F84D-B7F6-9DA6911FA7AC}" destId="{84924795-9C22-564A-9A31-46C657FBB10F}" srcOrd="3" destOrd="0" parTransId="{2B7ECC69-FB20-674C-AE13-165EE566A2AD}" sibTransId="{5BCA4ED1-10FC-0D40-9E91-F1C5F570B87F}"/>
    <dgm:cxn modelId="{10B27F55-5370-6F40-95C4-D9E36B8DC798}" type="presOf" srcId="{EE8C8606-2AD0-D84C-B746-0D5B7551F1FC}" destId="{19AD1895-F1CD-3E48-A5A5-C03B9BCE141C}" srcOrd="0" destOrd="0" presId="urn:microsoft.com/office/officeart/2005/8/layout/vProcess5"/>
    <dgm:cxn modelId="{07592D8C-0A0A-E74D-A43E-73A9A612AAD5}" type="presOf" srcId="{21F2EE3D-C37E-624C-97C0-5E3E7840438F}" destId="{AE069ECB-F4DB-D645-AB50-A9902207BDDF}" srcOrd="1" destOrd="0" presId="urn:microsoft.com/office/officeart/2005/8/layout/vProcess5"/>
    <dgm:cxn modelId="{7685E68E-5AA4-4D4B-8952-A17CDC14CDF5}" type="presOf" srcId="{84924795-9C22-564A-9A31-46C657FBB10F}" destId="{2B1A74BD-CAC1-A34F-9D46-425567E34C53}" srcOrd="0" destOrd="0" presId="urn:microsoft.com/office/officeart/2005/8/layout/vProcess5"/>
    <dgm:cxn modelId="{28C40590-E614-9744-BCC9-C393C4946C6E}" type="presOf" srcId="{2B7BEF94-2A5E-EF4D-8F99-2C5EB00EBA61}" destId="{507BCECC-A6C9-E94C-893A-CF5523E36CC8}" srcOrd="0" destOrd="0" presId="urn:microsoft.com/office/officeart/2005/8/layout/vProcess5"/>
    <dgm:cxn modelId="{FBD04D95-B9A3-4B4C-8DC4-D5E5B40A7BB0}" type="presOf" srcId="{B2B858EA-3C07-7F42-BF03-2D92799D3C85}" destId="{ED0A7CAD-C586-374D-900C-AE47C754316D}" srcOrd="0" destOrd="0" presId="urn:microsoft.com/office/officeart/2005/8/layout/vProcess5"/>
    <dgm:cxn modelId="{AE2413A7-CCE8-AB45-A488-D7BD66CD2530}" srcId="{7EEC37A1-C622-F84D-B7F6-9DA6911FA7AC}" destId="{21F2EE3D-C37E-624C-97C0-5E3E7840438F}" srcOrd="1" destOrd="0" parTransId="{DB78856D-622C-AF43-813B-7C618ADBF1BC}" sibTransId="{60ECE90C-6BAB-D94B-9B2B-6A230E1E064F}"/>
    <dgm:cxn modelId="{AC132DB2-958B-CA4D-808D-4FAA98902EF3}" type="presOf" srcId="{EE8C8606-2AD0-D84C-B746-0D5B7551F1FC}" destId="{9722DCB8-C03F-1C4F-84CB-0226B98E2365}" srcOrd="1" destOrd="0" presId="urn:microsoft.com/office/officeart/2005/8/layout/vProcess5"/>
    <dgm:cxn modelId="{C23854DF-21FE-014A-AB6D-9B917B190B8A}" type="presOf" srcId="{7EEC37A1-C622-F84D-B7F6-9DA6911FA7AC}" destId="{D9A2F446-9F43-7D41-805C-508230919B39}" srcOrd="0" destOrd="0" presId="urn:microsoft.com/office/officeart/2005/8/layout/vProcess5"/>
    <dgm:cxn modelId="{9A9764E9-827A-8C46-A4D4-4F760C9DA1FF}" type="presOf" srcId="{C4B48343-833A-394C-8ED2-049A1A532F41}" destId="{746DDF60-E1D9-6647-9F45-49FEC4B77355}" srcOrd="0" destOrd="0" presId="urn:microsoft.com/office/officeart/2005/8/layout/vProcess5"/>
    <dgm:cxn modelId="{6FF86EAD-7FF1-F841-8269-81B64187CEDC}" type="presParOf" srcId="{D9A2F446-9F43-7D41-805C-508230919B39}" destId="{AA0C115A-F0A7-2F43-925D-4DBA827F0873}" srcOrd="0" destOrd="0" presId="urn:microsoft.com/office/officeart/2005/8/layout/vProcess5"/>
    <dgm:cxn modelId="{ABFD4AEB-7922-4545-AA85-127CFA6DC8A3}" type="presParOf" srcId="{D9A2F446-9F43-7D41-805C-508230919B39}" destId="{19AD1895-F1CD-3E48-A5A5-C03B9BCE141C}" srcOrd="1" destOrd="0" presId="urn:microsoft.com/office/officeart/2005/8/layout/vProcess5"/>
    <dgm:cxn modelId="{A0FF65F0-081B-844B-89DD-293151CC4627}" type="presParOf" srcId="{D9A2F446-9F43-7D41-805C-508230919B39}" destId="{55714EF0-9CD7-0C4A-9823-B69509939FF0}" srcOrd="2" destOrd="0" presId="urn:microsoft.com/office/officeart/2005/8/layout/vProcess5"/>
    <dgm:cxn modelId="{AE01201D-FF8D-CD45-80D1-F1922F1071DD}" type="presParOf" srcId="{D9A2F446-9F43-7D41-805C-508230919B39}" destId="{746DDF60-E1D9-6647-9F45-49FEC4B77355}" srcOrd="3" destOrd="0" presId="urn:microsoft.com/office/officeart/2005/8/layout/vProcess5"/>
    <dgm:cxn modelId="{AB471CA1-0E9E-CA45-90CD-B5C11987CB46}" type="presParOf" srcId="{D9A2F446-9F43-7D41-805C-508230919B39}" destId="{2B1A74BD-CAC1-A34F-9D46-425567E34C53}" srcOrd="4" destOrd="0" presId="urn:microsoft.com/office/officeart/2005/8/layout/vProcess5"/>
    <dgm:cxn modelId="{A9455BDF-2FFB-C342-9D17-E6CF54E896A3}" type="presParOf" srcId="{D9A2F446-9F43-7D41-805C-508230919B39}" destId="{ED0A7CAD-C586-374D-900C-AE47C754316D}" srcOrd="5" destOrd="0" presId="urn:microsoft.com/office/officeart/2005/8/layout/vProcess5"/>
    <dgm:cxn modelId="{96E860D1-F0DD-9D40-9C4D-483A9D66FF20}" type="presParOf" srcId="{D9A2F446-9F43-7D41-805C-508230919B39}" destId="{91EF2F89-DCE1-A743-B2F3-DAA91E31401F}" srcOrd="6" destOrd="0" presId="urn:microsoft.com/office/officeart/2005/8/layout/vProcess5"/>
    <dgm:cxn modelId="{0079B1C5-95C8-D544-A72C-BFD6770F33C0}" type="presParOf" srcId="{D9A2F446-9F43-7D41-805C-508230919B39}" destId="{507BCECC-A6C9-E94C-893A-CF5523E36CC8}" srcOrd="7" destOrd="0" presId="urn:microsoft.com/office/officeart/2005/8/layout/vProcess5"/>
    <dgm:cxn modelId="{EFE5D917-3403-DF42-8EE2-308E55A39181}" type="presParOf" srcId="{D9A2F446-9F43-7D41-805C-508230919B39}" destId="{9722DCB8-C03F-1C4F-84CB-0226B98E2365}" srcOrd="8" destOrd="0" presId="urn:microsoft.com/office/officeart/2005/8/layout/vProcess5"/>
    <dgm:cxn modelId="{6213E3A0-C8BA-7043-BA75-151F8FA917C0}" type="presParOf" srcId="{D9A2F446-9F43-7D41-805C-508230919B39}" destId="{AE069ECB-F4DB-D645-AB50-A9902207BDDF}" srcOrd="9" destOrd="0" presId="urn:microsoft.com/office/officeart/2005/8/layout/vProcess5"/>
    <dgm:cxn modelId="{983C503B-4EF2-C54D-A251-98FFCD22D417}" type="presParOf" srcId="{D9A2F446-9F43-7D41-805C-508230919B39}" destId="{AEB11EED-33D7-114F-A9B8-30E62FE7B231}" srcOrd="10" destOrd="0" presId="urn:microsoft.com/office/officeart/2005/8/layout/vProcess5"/>
    <dgm:cxn modelId="{ACEE4ADB-4619-CD43-A62E-41F878B8DF90}" type="presParOf" srcId="{D9A2F446-9F43-7D41-805C-508230919B39}" destId="{BF5610F8-C19E-6F4B-BF41-BA04C1DD4A9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D1895-F1CD-3E48-A5A5-C03B9BCE141C}">
      <dsp:nvSpPr>
        <dsp:cNvPr id="0" name=""/>
        <dsp:cNvSpPr/>
      </dsp:nvSpPr>
      <dsp:spPr>
        <a:xfrm>
          <a:off x="0" y="0"/>
          <a:ext cx="3428538" cy="954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dirty="0"/>
            <a:t>Filtering groeperen door werkgroep</a:t>
          </a:r>
          <a:endParaRPr lang="en-US" sz="1800" kern="1200" dirty="0"/>
        </a:p>
      </dsp:txBody>
      <dsp:txXfrm>
        <a:off x="27970" y="27970"/>
        <a:ext cx="2317349" cy="899036"/>
      </dsp:txXfrm>
    </dsp:sp>
    <dsp:sp modelId="{55714EF0-9CD7-0C4A-9823-B69509939FF0}">
      <dsp:nvSpPr>
        <dsp:cNvPr id="0" name=""/>
        <dsp:cNvSpPr/>
      </dsp:nvSpPr>
      <dsp:spPr>
        <a:xfrm>
          <a:off x="287140" y="1128608"/>
          <a:ext cx="3428538" cy="954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dirty="0"/>
            <a:t>Prioriteringsbijeenkomst 27 september 2019</a:t>
          </a:r>
          <a:endParaRPr lang="en-US" sz="1800" kern="1200" dirty="0"/>
        </a:p>
      </dsp:txBody>
      <dsp:txXfrm>
        <a:off x="315110" y="1156578"/>
        <a:ext cx="2464723" cy="899036"/>
      </dsp:txXfrm>
    </dsp:sp>
    <dsp:sp modelId="{746DDF60-E1D9-6647-9F45-49FEC4B77355}">
      <dsp:nvSpPr>
        <dsp:cNvPr id="0" name=""/>
        <dsp:cNvSpPr/>
      </dsp:nvSpPr>
      <dsp:spPr>
        <a:xfrm>
          <a:off x="569994" y="2257217"/>
          <a:ext cx="3428538" cy="954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dirty="0">
              <a:solidFill>
                <a:schemeClr val="bg1"/>
              </a:solidFill>
            </a:rPr>
            <a:t>Herdefiniëren &amp; Prioriteren hiaten</a:t>
          </a:r>
          <a:endParaRPr lang="en-US" sz="1800" kern="1200" dirty="0">
            <a:solidFill>
              <a:schemeClr val="bg1"/>
            </a:solidFill>
          </a:endParaRPr>
        </a:p>
      </dsp:txBody>
      <dsp:txXfrm>
        <a:off x="597964" y="2285187"/>
        <a:ext cx="2469009" cy="899036"/>
      </dsp:txXfrm>
    </dsp:sp>
    <dsp:sp modelId="{2B1A74BD-CAC1-A34F-9D46-425567E34C53}">
      <dsp:nvSpPr>
        <dsp:cNvPr id="0" name=""/>
        <dsp:cNvSpPr/>
      </dsp:nvSpPr>
      <dsp:spPr>
        <a:xfrm>
          <a:off x="857134" y="3385826"/>
          <a:ext cx="3428538" cy="954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dirty="0"/>
            <a:t>Presentatie ALV 28 mei 2020</a:t>
          </a:r>
          <a:endParaRPr lang="en-US" sz="1800" kern="1200" dirty="0"/>
        </a:p>
      </dsp:txBody>
      <dsp:txXfrm>
        <a:off x="885104" y="3413796"/>
        <a:ext cx="2464723" cy="899036"/>
      </dsp:txXfrm>
    </dsp:sp>
    <dsp:sp modelId="{ED0A7CAD-C586-374D-900C-AE47C754316D}">
      <dsp:nvSpPr>
        <dsp:cNvPr id="0" name=""/>
        <dsp:cNvSpPr/>
      </dsp:nvSpPr>
      <dsp:spPr>
        <a:xfrm>
          <a:off x="2807803" y="731425"/>
          <a:ext cx="620734" cy="6207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947468" y="731425"/>
        <a:ext cx="341404" cy="467102"/>
      </dsp:txXfrm>
    </dsp:sp>
    <dsp:sp modelId="{91EF2F89-DCE1-A743-B2F3-DAA91E31401F}">
      <dsp:nvSpPr>
        <dsp:cNvPr id="0" name=""/>
        <dsp:cNvSpPr/>
      </dsp:nvSpPr>
      <dsp:spPr>
        <a:xfrm>
          <a:off x="3094943" y="1860034"/>
          <a:ext cx="620734" cy="6207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234608" y="1860034"/>
        <a:ext cx="341404" cy="467102"/>
      </dsp:txXfrm>
    </dsp:sp>
    <dsp:sp modelId="{507BCECC-A6C9-E94C-893A-CF5523E36CC8}">
      <dsp:nvSpPr>
        <dsp:cNvPr id="0" name=""/>
        <dsp:cNvSpPr/>
      </dsp:nvSpPr>
      <dsp:spPr>
        <a:xfrm>
          <a:off x="3377798" y="2988642"/>
          <a:ext cx="620734" cy="6207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517463" y="2988642"/>
        <a:ext cx="341404" cy="4671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35D61-993A-47C9-9C9C-D37C79AE3812}" type="datetimeFigureOut">
              <a:rPr lang="nl-NL" smtClean="0"/>
              <a:t>1-4-2025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BED52-0A10-4B73-A0BB-0AA1AD4111D3}" type="slidenum">
              <a:rPr lang="nl-NL" smtClean="0"/>
              <a:t>‹nr.›</a:t>
            </a:fld>
            <a:endParaRPr lang="nl-NL"/>
          </a:p>
        </p:txBody>
      </p:sp>
    </p:spTree>
    <p:extLst>
      <p:ext uri="{BB962C8B-B14F-4D97-AF65-F5344CB8AC3E}">
        <p14:creationId xmlns:p14="http://schemas.microsoft.com/office/powerpoint/2010/main" val="78492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4830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samenwerking</a:t>
            </a:r>
            <a:r>
              <a:rPr lang="nl-NL" baseline="0" dirty="0"/>
              <a:t> met de </a:t>
            </a:r>
            <a:r>
              <a:rPr lang="nl-NL" b="1" baseline="0" dirty="0"/>
              <a:t>kringen</a:t>
            </a:r>
            <a:r>
              <a:rPr lang="nl-NL" baseline="0" dirty="0"/>
              <a:t>, stellen we als commissie het uiteindelijke programma samen.</a:t>
            </a:r>
          </a:p>
          <a:p>
            <a:r>
              <a:rPr lang="nl-NL" baseline="0" dirty="0"/>
              <a:t>En gebruiken we de abstracts voor het samenstellen van interessante sessies. </a:t>
            </a:r>
          </a:p>
          <a:p>
            <a:endParaRPr lang="nl-NL" baseline="0" dirty="0"/>
          </a:p>
          <a:p>
            <a:r>
              <a:rPr lang="nl-NL" b="1" baseline="0" dirty="0"/>
              <a:t>Plenair</a:t>
            </a:r>
            <a:r>
              <a:rPr lang="nl-NL" baseline="0" dirty="0"/>
              <a:t> kan dat zijn een </a:t>
            </a:r>
          </a:p>
          <a:p>
            <a:pPr marL="228600" indent="-228600">
              <a:buAutoNum type="arabicPeriod"/>
            </a:pPr>
            <a:r>
              <a:rPr lang="nl-NL" b="1" baseline="0" dirty="0"/>
              <a:t>voordracht</a:t>
            </a:r>
            <a:r>
              <a:rPr lang="nl-NL" baseline="0" dirty="0"/>
              <a:t>, </a:t>
            </a:r>
          </a:p>
          <a:p>
            <a:pPr marL="228600" indent="-228600">
              <a:buAutoNum type="arabicPeriod"/>
            </a:pPr>
            <a:r>
              <a:rPr lang="nl-NL" baseline="0" dirty="0"/>
              <a:t>deelname aan de </a:t>
            </a:r>
            <a:r>
              <a:rPr lang="nl-NL" b="1" baseline="0" dirty="0"/>
              <a:t>JOP</a:t>
            </a:r>
            <a:r>
              <a:rPr lang="nl-NL" baseline="0" dirty="0"/>
              <a:t> (waarvoor we wetenschappelijk werk verwelkomen gedaan binnen de opleiding, en van kandidaten die tijdens het congres in opleiding zijn dan wel max. 1j geregistreerd)</a:t>
            </a:r>
          </a:p>
          <a:p>
            <a:pPr marL="228600" indent="-228600">
              <a:buAutoNum type="arabicPeriod"/>
            </a:pPr>
            <a:r>
              <a:rPr lang="nl-NL" baseline="0" dirty="0"/>
              <a:t>Of een </a:t>
            </a:r>
            <a:r>
              <a:rPr lang="nl-NL" b="1" baseline="0" dirty="0"/>
              <a:t>power pitch</a:t>
            </a:r>
            <a:r>
              <a:rPr lang="nl-NL" baseline="0" dirty="0"/>
              <a:t>. </a:t>
            </a:r>
            <a:r>
              <a:rPr lang="nl-NL" b="0" baseline="0" dirty="0"/>
              <a:t>Dit is een nieuw format, waarbij je 1 minuut en 1 slide krijgt tijdens een plenaire sessie. Doel is om zoveel mogelijk collega’s te enthousiasmeren jou op te zoeken tijdens een pauze, waar je dan bijv. a.d.h.v. een wat uitgebreide </a:t>
            </a:r>
            <a:r>
              <a:rPr lang="nl-NL" b="0" baseline="0" dirty="0" err="1"/>
              <a:t>ppt</a:t>
            </a:r>
            <a:r>
              <a:rPr lang="nl-NL" b="0" baseline="0" dirty="0"/>
              <a:t> op een tablet of laptop jouw verhaal kunt delen.</a:t>
            </a:r>
          </a:p>
          <a:p>
            <a:pPr marL="228600" indent="-228600">
              <a:buAutoNum type="arabicPeriod"/>
            </a:pPr>
            <a:endParaRPr lang="nl-NL" b="0" baseline="0" dirty="0"/>
          </a:p>
          <a:p>
            <a:pPr marL="0" indent="0">
              <a:buNone/>
            </a:pPr>
            <a:r>
              <a:rPr lang="nl-NL" b="0" baseline="0" dirty="0"/>
              <a:t>Natuurlijk zijn er ook parallel sessies, met mogelijkheden voor </a:t>
            </a:r>
          </a:p>
          <a:p>
            <a:pPr marL="0" indent="0">
              <a:buNone/>
            </a:pPr>
            <a:r>
              <a:rPr lang="nl-NL" b="0" baseline="0" dirty="0"/>
              <a:t>4. Een </a:t>
            </a:r>
            <a:r>
              <a:rPr lang="nl-NL" b="1" baseline="0" dirty="0"/>
              <a:t>presentatie</a:t>
            </a:r>
            <a:r>
              <a:rPr lang="nl-NL" b="0" baseline="0" dirty="0"/>
              <a:t> van zo’n 10 tot 15 minuten</a:t>
            </a:r>
          </a:p>
          <a:p>
            <a:pPr marL="0" indent="0">
              <a:buNone/>
            </a:pPr>
            <a:r>
              <a:rPr lang="nl-NL" b="0" baseline="0" dirty="0"/>
              <a:t>5. Of het organiseren van een </a:t>
            </a:r>
            <a:r>
              <a:rPr lang="nl-NL" b="1" baseline="0" dirty="0"/>
              <a:t>workshop</a:t>
            </a:r>
            <a:r>
              <a:rPr lang="nl-NL" b="0" baseline="0" dirty="0"/>
              <a:t> op basis van een abstract.</a:t>
            </a:r>
            <a:endParaRPr lang="nl-NL" dirty="0"/>
          </a:p>
        </p:txBody>
      </p:sp>
      <p:sp>
        <p:nvSpPr>
          <p:cNvPr id="4" name="Tijdelijke aanduiding voor dianummer 3"/>
          <p:cNvSpPr>
            <a:spLocks noGrp="1"/>
          </p:cNvSpPr>
          <p:nvPr>
            <p:ph type="sldNum" sz="quarter" idx="10"/>
          </p:nvPr>
        </p:nvSpPr>
        <p:spPr/>
        <p:txBody>
          <a:bodyPr/>
          <a:lstStyle/>
          <a:p>
            <a:fld id="{2E3A95CA-74CB-4275-9693-E6CA2C3B4EA6}" type="slidenum">
              <a:rPr lang="nl-NL" altLang="nl-NL" smtClean="0"/>
              <a:pPr/>
              <a:t>48</a:t>
            </a:fld>
            <a:endParaRPr lang="nl-NL" altLang="nl-NL"/>
          </a:p>
        </p:txBody>
      </p:sp>
    </p:spTree>
    <p:extLst>
      <p:ext uri="{BB962C8B-B14F-4D97-AF65-F5344CB8AC3E}">
        <p14:creationId xmlns:p14="http://schemas.microsoft.com/office/powerpoint/2010/main" val="287237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speelt heel veel, veel meer dan ik kan noemen in enkele slides. Ik heb een aantal naar mijn idee </a:t>
            </a:r>
            <a:r>
              <a:rPr lang="nl-NL" dirty="0" err="1"/>
              <a:t>essentiele</a:t>
            </a:r>
            <a:r>
              <a:rPr lang="nl-NL" dirty="0"/>
              <a:t> zaken uitgelicht maar mocht je een onderwerp missen en er toch meer over willen horen, schiet me dan even aan.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2F96EC-E3A5-4732-B53A-3E0BC3348A8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513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2F96EC-E3A5-4732-B53A-3E0BC3348A8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9042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2F96EC-E3A5-4732-B53A-3E0BC3348A8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883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5BED52-0A10-4B73-A0BB-0AA1AD4111D3}" type="slidenum">
              <a:rPr lang="nl-NL" smtClean="0"/>
              <a:t>76</a:t>
            </a:fld>
            <a:endParaRPr lang="nl-NL"/>
          </a:p>
        </p:txBody>
      </p:sp>
    </p:spTree>
    <p:extLst>
      <p:ext uri="{BB962C8B-B14F-4D97-AF65-F5344CB8AC3E}">
        <p14:creationId xmlns:p14="http://schemas.microsoft.com/office/powerpoint/2010/main" val="3835038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6CE1B8-A315-6044-856A-77E9D89400B9}" type="slidenum">
              <a:rPr lang="nl-NL" smtClean="0"/>
              <a:t>80</a:t>
            </a:fld>
            <a:endParaRPr lang="nl-NL"/>
          </a:p>
        </p:txBody>
      </p:sp>
    </p:spTree>
    <p:extLst>
      <p:ext uri="{BB962C8B-B14F-4D97-AF65-F5344CB8AC3E}">
        <p14:creationId xmlns:p14="http://schemas.microsoft.com/office/powerpoint/2010/main" val="271693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CE1B8-A315-6044-856A-77E9D89400B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098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817D4-2A2E-F147-8313-6C4D1C807C6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37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62358-9837-B26C-E6CB-B0B7BCEA8B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F55C22-55A8-68C7-6CD8-234B2C26A0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F522CA-36F2-AFDA-CB5E-AC517A436E8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04A3157-E1CA-E2DD-BA36-422882D714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817D4-2A2E-F147-8313-6C4D1C807C6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97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3693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8045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5894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3477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is ter informatie, agendapunt niet besluitvormend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3A95CA-74CB-4275-9693-E6CA2C3B4EA6}"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1531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Datum: spreekt voor zich</a:t>
            </a:r>
          </a:p>
          <a:p>
            <a:endParaRPr lang="nl-NL" dirty="0"/>
          </a:p>
          <a:p>
            <a:r>
              <a:rPr lang="nl-NL" dirty="0">
                <a:ea typeface="ＭＳ Ｐゴシック"/>
                <a:cs typeface="Calibri"/>
              </a:rPr>
              <a:t>Locatie: Noordwijkerhout. Commissie</a:t>
            </a:r>
            <a:r>
              <a:rPr lang="nl-NL" baseline="0" dirty="0">
                <a:ea typeface="ＭＳ Ｐゴシック"/>
                <a:cs typeface="Calibri"/>
              </a:rPr>
              <a:t> </a:t>
            </a:r>
            <a:r>
              <a:rPr lang="nl-NL" dirty="0">
                <a:ea typeface="ＭＳ Ｐゴシック"/>
                <a:cs typeface="Calibri"/>
              </a:rPr>
              <a:t>congres heeft</a:t>
            </a:r>
            <a:r>
              <a:rPr lang="nl-NL" baseline="0" dirty="0">
                <a:ea typeface="ＭＳ Ｐゴシック"/>
                <a:cs typeface="Calibri"/>
              </a:rPr>
              <a:t> locatie verzocht om akoestiek te verbeteren in de koffieruimte net buiten de plenaire zaal. Locatie is hier serieus mee aan de slag.</a:t>
            </a:r>
          </a:p>
          <a:p>
            <a:endParaRPr lang="nl-NL" baseline="0" dirty="0"/>
          </a:p>
          <a:p>
            <a:r>
              <a:rPr lang="nl-NL" baseline="0" dirty="0">
                <a:ea typeface="ＭＳ Ｐゴシック"/>
                <a:cs typeface="Calibri"/>
              </a:rPr>
              <a:t>De </a:t>
            </a:r>
            <a:r>
              <a:rPr lang="nl-NL" dirty="0">
                <a:ea typeface="ＭＳ Ｐゴシック"/>
                <a:cs typeface="Calibri"/>
              </a:rPr>
              <a:t>commissie congres gaat</a:t>
            </a:r>
            <a:r>
              <a:rPr lang="nl-NL" baseline="0" dirty="0">
                <a:ea typeface="ＭＳ Ｐゴシック"/>
                <a:cs typeface="Calibri"/>
              </a:rPr>
              <a:t> in nauwe samenwerking met de locatie kijken naar het verbeteren van de bereikbaarheid. </a:t>
            </a:r>
          </a:p>
          <a:p>
            <a:endParaRPr lang="nl-NL" baseline="0" dirty="0"/>
          </a:p>
          <a:p>
            <a:r>
              <a:rPr lang="nl-NL" baseline="0" dirty="0">
                <a:ea typeface="ＭＳ Ｐゴシック"/>
                <a:cs typeface="Calibri"/>
              </a:rPr>
              <a:t>De </a:t>
            </a:r>
            <a:r>
              <a:rPr lang="nl-NL" dirty="0">
                <a:ea typeface="ＭＳ Ｐゴシック"/>
                <a:cs typeface="Calibri"/>
              </a:rPr>
              <a:t>commissie congres kijkt</a:t>
            </a:r>
            <a:r>
              <a:rPr lang="nl-NL" baseline="0" dirty="0">
                <a:ea typeface="ＭＳ Ｐゴシック"/>
                <a:cs typeface="Calibri"/>
              </a:rPr>
              <a:t> nu al met een frisse blik vooruit naar 2026, met in gedachten de feedback vanuit de vereniging dat de bereikbaarheid te wensen overlaat. We zijn daarom gestart met de zoektocht naar een </a:t>
            </a:r>
            <a:r>
              <a:rPr lang="nl-NL" dirty="0">
                <a:ea typeface="ＭＳ Ｐゴシック"/>
                <a:cs typeface="Calibri"/>
              </a:rPr>
              <a:t>eventueel </a:t>
            </a:r>
            <a:r>
              <a:rPr lang="nl-NL" baseline="0" dirty="0">
                <a:ea typeface="ＭＳ Ｐゴシック"/>
                <a:cs typeface="Calibri"/>
              </a:rPr>
              <a:t>alternatief voor Noordwijkerhout vanaf 2026 in het midden van het land.</a:t>
            </a:r>
            <a:endParaRPr lang="nl-NL" dirty="0">
              <a:ea typeface="ＭＳ Ｐゴシック"/>
              <a:cs typeface="Calibri"/>
            </a:endParaRPr>
          </a:p>
        </p:txBody>
      </p:sp>
      <p:sp>
        <p:nvSpPr>
          <p:cNvPr id="4" name="Tijdelijke aanduiding voor dianummer 3"/>
          <p:cNvSpPr>
            <a:spLocks noGrp="1"/>
          </p:cNvSpPr>
          <p:nvPr>
            <p:ph type="sldNum" sz="quarter" idx="10"/>
          </p:nvPr>
        </p:nvSpPr>
        <p:spPr/>
        <p:txBody>
          <a:bodyPr/>
          <a:lstStyle/>
          <a:p>
            <a:fld id="{2E3A95CA-74CB-4275-9693-E6CA2C3B4EA6}" type="slidenum">
              <a:rPr lang="nl-NL" altLang="nl-NL" smtClean="0"/>
              <a:pPr/>
              <a:t>45</a:t>
            </a:fld>
            <a:endParaRPr lang="nl-NL" altLang="nl-NL"/>
          </a:p>
        </p:txBody>
      </p:sp>
    </p:spTree>
    <p:extLst>
      <p:ext uri="{BB962C8B-B14F-4D97-AF65-F5344CB8AC3E}">
        <p14:creationId xmlns:p14="http://schemas.microsoft.com/office/powerpoint/2010/main" val="166086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 als andere jaren, maken</a:t>
            </a:r>
            <a:r>
              <a:rPr lang="nl-NL" baseline="0" dirty="0"/>
              <a:t> we er </a:t>
            </a:r>
            <a:r>
              <a:rPr lang="nl-NL" b="1" baseline="0" dirty="0"/>
              <a:t>samen een geslaagd evenement </a:t>
            </a:r>
            <a:r>
              <a:rPr lang="nl-NL" baseline="0" dirty="0"/>
              <a:t>van met relevante bijdrages over ons vak.</a:t>
            </a:r>
          </a:p>
          <a:p>
            <a:r>
              <a:rPr lang="nl-NL" baseline="0" dirty="0"/>
              <a:t>Zodat iedereen 7 november naar huis vertrekt vol ideeën voor het eigen werk, en natuurlijk met een nog groter netwerk binnen de vereniging.</a:t>
            </a:r>
          </a:p>
          <a:p>
            <a:r>
              <a:rPr lang="nl-NL" b="1" baseline="0" dirty="0"/>
              <a:t>Zonder jullie bijdrages gaat dat simpelweg niet</a:t>
            </a:r>
            <a:r>
              <a:rPr lang="nl-NL" baseline="0" dirty="0"/>
              <a:t>. </a:t>
            </a:r>
          </a:p>
          <a:p>
            <a:r>
              <a:rPr lang="nl-NL" baseline="0" dirty="0"/>
              <a:t>We roepen daarom nu al </a:t>
            </a:r>
            <a:r>
              <a:rPr lang="nl-NL" b="1" baseline="0" dirty="0"/>
              <a:t>alle leden </a:t>
            </a:r>
            <a:r>
              <a:rPr lang="nl-NL" b="0" baseline="0" dirty="0"/>
              <a:t>van de vereniging op om na te denken over een </a:t>
            </a:r>
            <a:r>
              <a:rPr lang="nl-NL" b="1" baseline="0" dirty="0"/>
              <a:t>relevante bijdrage</a:t>
            </a:r>
            <a:r>
              <a:rPr lang="nl-NL" b="0" baseline="0" dirty="0"/>
              <a:t>, die van 1 mei t/m 15 augustus ingezonden kunnen gaan worden.</a:t>
            </a:r>
            <a:endParaRPr lang="nl-NL" dirty="0"/>
          </a:p>
        </p:txBody>
      </p:sp>
      <p:sp>
        <p:nvSpPr>
          <p:cNvPr id="4" name="Tijdelijke aanduiding voor dianummer 3"/>
          <p:cNvSpPr>
            <a:spLocks noGrp="1"/>
          </p:cNvSpPr>
          <p:nvPr>
            <p:ph type="sldNum" sz="quarter" idx="10"/>
          </p:nvPr>
        </p:nvSpPr>
        <p:spPr/>
        <p:txBody>
          <a:bodyPr/>
          <a:lstStyle/>
          <a:p>
            <a:fld id="{2E3A95CA-74CB-4275-9693-E6CA2C3B4EA6}" type="slidenum">
              <a:rPr lang="nl-NL" altLang="nl-NL" smtClean="0"/>
              <a:pPr/>
              <a:t>46</a:t>
            </a:fld>
            <a:endParaRPr lang="nl-NL" altLang="nl-NL"/>
          </a:p>
        </p:txBody>
      </p:sp>
    </p:spTree>
    <p:extLst>
      <p:ext uri="{BB962C8B-B14F-4D97-AF65-F5344CB8AC3E}">
        <p14:creationId xmlns:p14="http://schemas.microsoft.com/office/powerpoint/2010/main" val="279342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ＭＳ Ｐゴシック" charset="0"/>
                <a:cs typeface="ＭＳ Ｐゴシック" charset="0"/>
              </a:rPr>
              <a:t>Welke bijdragen verwelkomen we dan? </a:t>
            </a:r>
          </a:p>
          <a:p>
            <a:endParaRPr lang="nl-NL" sz="1200" kern="1200" dirty="0">
              <a:solidFill>
                <a:schemeClr val="tx1"/>
              </a:solidFill>
              <a:effectLst/>
              <a:latin typeface="+mn-lt"/>
              <a:ea typeface="ＭＳ Ｐゴシック" charset="0"/>
              <a:cs typeface="ＭＳ Ｐゴシック" charset="0"/>
            </a:endParaRPr>
          </a:p>
          <a:p>
            <a:r>
              <a:rPr lang="nl-NL" sz="1200" kern="1200" dirty="0">
                <a:solidFill>
                  <a:schemeClr val="tx1"/>
                </a:solidFill>
                <a:effectLst/>
                <a:latin typeface="+mn-lt"/>
                <a:ea typeface="ＭＳ Ｐゴシック" charset="0"/>
                <a:cs typeface="ＭＳ Ｐゴシック" charset="0"/>
              </a:rPr>
              <a:t>I. Natuurlijk zijn </a:t>
            </a:r>
            <a:r>
              <a:rPr lang="nl-NL" sz="1200" b="1" kern="1200" dirty="0">
                <a:solidFill>
                  <a:schemeClr val="tx1"/>
                </a:solidFill>
                <a:effectLst/>
                <a:latin typeface="+mn-lt"/>
                <a:ea typeface="ＭＳ Ｐゴシック" charset="0"/>
                <a:cs typeface="ＭＳ Ｐゴシック" charset="0"/>
              </a:rPr>
              <a:t>wetenschappelijke inzendingen </a:t>
            </a:r>
            <a:r>
              <a:rPr lang="nl-NL" sz="1200" kern="1200" dirty="0">
                <a:solidFill>
                  <a:schemeClr val="tx1"/>
                </a:solidFill>
                <a:effectLst/>
                <a:latin typeface="+mn-lt"/>
                <a:ea typeface="ＭＳ Ｐゴシック" charset="0"/>
                <a:cs typeface="ＭＳ Ｐゴシック" charset="0"/>
              </a:rPr>
              <a:t>in het gebruikelijke format meer dan welkom. We zijn tenslotte een wetenschappelijke vereniging. </a:t>
            </a:r>
          </a:p>
          <a:p>
            <a:r>
              <a:rPr lang="nl-NL" sz="1200" kern="1200" dirty="0">
                <a:solidFill>
                  <a:schemeClr val="tx1"/>
                </a:solidFill>
                <a:effectLst/>
                <a:latin typeface="+mn-lt"/>
                <a:ea typeface="ＭＳ Ｐゴシック" charset="0"/>
                <a:cs typeface="ＭＳ Ｐゴシック" charset="0"/>
              </a:rPr>
              <a:t>	Natuurlijk </a:t>
            </a:r>
            <a:r>
              <a:rPr lang="nl-NL" sz="1200" i="1" kern="1200" dirty="0">
                <a:solidFill>
                  <a:schemeClr val="tx1"/>
                </a:solidFill>
                <a:effectLst/>
                <a:latin typeface="+mn-lt"/>
                <a:ea typeface="ＭＳ Ｐゴシック" charset="0"/>
                <a:cs typeface="ＭＳ Ｐゴシック" charset="0"/>
              </a:rPr>
              <a:t>mag</a:t>
            </a:r>
            <a:r>
              <a:rPr lang="nl-NL" sz="1200" kern="1200" dirty="0">
                <a:solidFill>
                  <a:schemeClr val="tx1"/>
                </a:solidFill>
                <a:effectLst/>
                <a:latin typeface="+mn-lt"/>
                <a:ea typeface="ＭＳ Ｐゴシック" charset="0"/>
                <a:cs typeface="ＭＳ Ｐゴシック" charset="0"/>
              </a:rPr>
              <a:t> dit origineel werk zijn, maar we roepen iedereen juist óók op om werk dat is gepresenteerd op grote congressen te delen.</a:t>
            </a:r>
          </a:p>
          <a:p>
            <a:r>
              <a:rPr lang="nl-NL" sz="1200" kern="1200" dirty="0">
                <a:solidFill>
                  <a:schemeClr val="tx1"/>
                </a:solidFill>
                <a:effectLst/>
                <a:latin typeface="+mn-lt"/>
                <a:ea typeface="ＭＳ Ｐゴシック" charset="0"/>
                <a:cs typeface="ＭＳ Ｐゴシック" charset="0"/>
              </a:rPr>
              <a:t>Wat ons betreft hoeft dit geen belemmering te vormen voor latere publicatie, bijv. als een paper. De abstracts die worden ingestuurd naar ons congres worden niet online gepubliceerd en zijn niet na te zoeken. </a:t>
            </a:r>
          </a:p>
          <a:p>
            <a:endParaRPr lang="nl-NL" sz="1200" kern="1200" dirty="0">
              <a:solidFill>
                <a:schemeClr val="tx1"/>
              </a:solidFill>
              <a:effectLst/>
              <a:latin typeface="+mn-lt"/>
              <a:ea typeface="ＭＳ Ｐゴシック" charset="0"/>
              <a:cs typeface="ＭＳ Ｐゴシック" charset="0"/>
            </a:endParaRPr>
          </a:p>
          <a:p>
            <a:r>
              <a:rPr lang="nl-NL" sz="1200" kern="1200" dirty="0">
                <a:solidFill>
                  <a:schemeClr val="tx1"/>
                </a:solidFill>
                <a:effectLst/>
                <a:latin typeface="+mn-lt"/>
                <a:ea typeface="ＭＳ Ｐゴシック" charset="0"/>
                <a:cs typeface="ＭＳ Ｐゴシック" charset="0"/>
              </a:rPr>
              <a:t>II. Daarnaast zien we dat er heel veel werk wordt verzet in ons veld, dat niet per se wetenschappelijk van aard is, </a:t>
            </a:r>
            <a:r>
              <a:rPr lang="nl-NL" sz="1200" b="1" kern="1200" dirty="0">
                <a:solidFill>
                  <a:schemeClr val="tx1"/>
                </a:solidFill>
                <a:effectLst/>
                <a:latin typeface="+mn-lt"/>
                <a:ea typeface="ＭＳ Ｐゴシック" charset="0"/>
                <a:cs typeface="ＭＳ Ｐゴシック" charset="0"/>
              </a:rPr>
              <a:t>maar wel ontzettend interessant om te delen met beroepsgenoten</a:t>
            </a:r>
            <a:r>
              <a:rPr lang="nl-NL" sz="1200" kern="1200" dirty="0">
                <a:solidFill>
                  <a:schemeClr val="tx1"/>
                </a:solidFill>
                <a:effectLst/>
                <a:latin typeface="+mn-lt"/>
                <a:ea typeface="ＭＳ Ｐゴシック" charset="0"/>
                <a:cs typeface="ＭＳ Ｐゴシック" charset="0"/>
              </a:rPr>
              <a:t>. Waar heb je het afgelopen jaar nou mee lopen stoeien, en hoe heb je dat uiteindelijk opgelost? Met welke zorginnovatie ben jij aan de slag geweest? Of misschien zie je wel een belangrijk onderwerp waarvoor we onvoldoende aandacht hebben in het veld, en dat je ter discussie zou willen stellen? </a:t>
            </a:r>
            <a:r>
              <a:rPr lang="nl-NL" sz="1200" b="1" kern="1200" dirty="0">
                <a:solidFill>
                  <a:schemeClr val="tx1"/>
                </a:solidFill>
                <a:effectLst/>
                <a:latin typeface="+mn-lt"/>
                <a:ea typeface="ＭＳ Ｐゴシック" charset="0"/>
                <a:cs typeface="ＭＳ Ｐゴシック" charset="0"/>
              </a:rPr>
              <a:t>Kortom, heb jij een presentatie in gedachten over een interessant KF onderwerp, stuur ons dan een abstract in een open format en ligt kort toe waarom jij daarvoor het podium wilt in Noordwijkerhout.</a:t>
            </a:r>
            <a:endParaRPr lang="nl-NL" sz="1200" kern="1200" dirty="0">
              <a:solidFill>
                <a:schemeClr val="tx1"/>
              </a:solidFill>
              <a:effectLst/>
              <a:latin typeface="+mn-lt"/>
              <a:ea typeface="ＭＳ Ｐゴシック" charset="0"/>
              <a:cs typeface="ＭＳ Ｐゴシック" charset="0"/>
            </a:endParaRPr>
          </a:p>
          <a:p>
            <a:r>
              <a:rPr lang="nl-NL" sz="1200" kern="1200" dirty="0">
                <a:solidFill>
                  <a:schemeClr val="tx1"/>
                </a:solidFill>
                <a:effectLst/>
                <a:latin typeface="+mn-lt"/>
                <a:ea typeface="ＭＳ Ｐゴシック" charset="0"/>
                <a:cs typeface="ＭＳ Ｐゴシック" charset="0"/>
              </a:rPr>
              <a:t> </a:t>
            </a:r>
          </a:p>
          <a:p>
            <a:endParaRPr lang="nl-NL" baseline="0" dirty="0">
              <a:latin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2E3A95CA-74CB-4275-9693-E6CA2C3B4EA6}" type="slidenum">
              <a:rPr lang="nl-NL" altLang="nl-NL" smtClean="0"/>
              <a:pPr/>
              <a:t>47</a:t>
            </a:fld>
            <a:endParaRPr lang="nl-NL" altLang="nl-NL"/>
          </a:p>
        </p:txBody>
      </p:sp>
    </p:spTree>
    <p:extLst>
      <p:ext uri="{BB962C8B-B14F-4D97-AF65-F5344CB8AC3E}">
        <p14:creationId xmlns:p14="http://schemas.microsoft.com/office/powerpoint/2010/main" val="3802571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530" name="Tijdelijke aanduiding voor tekst 2"/>
          <p:cNvSpPr>
            <a:spLocks noGrp="1"/>
          </p:cNvSpPr>
          <p:nvPr>
            <p:ph type="subTitle" idx="1"/>
          </p:nvPr>
        </p:nvSpPr>
        <p:spPr>
          <a:xfrm>
            <a:off x="1828800" y="4497388"/>
            <a:ext cx="8534400" cy="1141412"/>
          </a:xfrm>
        </p:spPr>
        <p:txBody>
          <a:bodyPr/>
          <a:lstStyle>
            <a:lvl1pPr marL="0" indent="0" algn="ctr">
              <a:buFont typeface="Arial" panose="020B0604020202020204" pitchFamily="34" charset="0"/>
              <a:buNone/>
              <a:defRPr/>
            </a:lvl1pPr>
          </a:lstStyle>
          <a:p>
            <a:pPr lvl="0"/>
            <a:r>
              <a:rPr lang="en-US" altLang="nl-NL" noProof="0"/>
              <a:t>Click to edit Master subtitle style</a:t>
            </a:r>
            <a:endParaRPr lang="nl-NL" altLang="nl-NL" noProof="0"/>
          </a:p>
        </p:txBody>
      </p:sp>
      <p:sp>
        <p:nvSpPr>
          <p:cNvPr id="4" name="Tijdelijke aanduiding voor datum 3"/>
          <p:cNvSpPr>
            <a:spLocks noGrp="1"/>
          </p:cNvSpPr>
          <p:nvPr>
            <p:ph type="dt" sz="half" idx="2"/>
          </p:nvPr>
        </p:nvSpPr>
        <p:spPr>
          <a:xfrm>
            <a:off x="609600" y="6245225"/>
            <a:ext cx="2844800" cy="476250"/>
          </a:xfrm>
        </p:spPr>
        <p:txBody>
          <a:bodyPr/>
          <a:lstStyle>
            <a:lvl1pPr>
              <a:defRPr/>
            </a:lvl1pPr>
          </a:lstStyle>
          <a:p>
            <a:fld id="{3D54852A-0CED-4842-A5D3-0E5DE0696DA7}" type="datetime1">
              <a:rPr lang="en-US" altLang="nl-NL"/>
              <a:pPr/>
              <a:t>4/1/2025</a:t>
            </a:fld>
            <a:endParaRPr lang="nl-NL" altLang="nl-NL"/>
          </a:p>
        </p:txBody>
      </p:sp>
      <p:sp>
        <p:nvSpPr>
          <p:cNvPr id="5" name="Tijdelijke aanduiding voor voettekst 4"/>
          <p:cNvSpPr>
            <a:spLocks noGrp="1"/>
          </p:cNvSpPr>
          <p:nvPr>
            <p:ph type="ftr" sz="quarter" idx="3"/>
          </p:nvPr>
        </p:nvSpPr>
        <p:spPr>
          <a:xfrm>
            <a:off x="4165600" y="6245225"/>
            <a:ext cx="3860800" cy="476250"/>
          </a:xfrm>
        </p:spPr>
        <p:txBody>
          <a:bodyP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p:cNvSpPr>
            <a:spLocks noGrp="1"/>
          </p:cNvSpPr>
          <p:nvPr>
            <p:ph type="sldNum" sz="quarter" idx="4"/>
          </p:nvPr>
        </p:nvSpPr>
        <p:spPr>
          <a:xfrm>
            <a:off x="8737600" y="6245225"/>
            <a:ext cx="2844800" cy="476250"/>
          </a:xfrm>
        </p:spPr>
        <p:txBody>
          <a:bodyPr/>
          <a:lstStyle>
            <a:lvl1pPr>
              <a:defRPr/>
            </a:lvl1pPr>
          </a:lstStyle>
          <a:p>
            <a:fld id="{23242C4C-B94F-4729-B14B-75931E95ECBE}" type="slidenum">
              <a:rPr lang="nl-NL" altLang="nl-NL"/>
              <a:pPr/>
              <a:t>‹nr.›</a:t>
            </a:fld>
            <a:endParaRPr lang="nl-NL" altLang="nl-NL"/>
          </a:p>
        </p:txBody>
      </p:sp>
      <p:sp>
        <p:nvSpPr>
          <p:cNvPr id="22536" name="Tijdelijke aanduiding voor titel 1"/>
          <p:cNvSpPr>
            <a:spLocks noGrp="1"/>
          </p:cNvSpPr>
          <p:nvPr>
            <p:ph type="ctrTitle"/>
          </p:nvPr>
        </p:nvSpPr>
        <p:spPr>
          <a:xfrm>
            <a:off x="914400" y="2759076"/>
            <a:ext cx="10363200" cy="1470025"/>
          </a:xfrm>
        </p:spPr>
        <p:txBody>
          <a:bodyPr/>
          <a:lstStyle>
            <a:lvl1pPr algn="ctr">
              <a:defRPr sz="4400"/>
            </a:lvl1pPr>
          </a:lstStyle>
          <a:p>
            <a:pPr lvl="0"/>
            <a:r>
              <a:rPr lang="en-US" altLang="nl-NL" noProof="0"/>
              <a:t>Click to edit Master title style</a:t>
            </a:r>
            <a:endParaRPr lang="nl-NL" altLang="nl-NL" noProof="0"/>
          </a:p>
        </p:txBody>
      </p:sp>
      <p:pic>
        <p:nvPicPr>
          <p:cNvPr id="9" name="Picture 1">
            <a:extLst>
              <a:ext uri="{FF2B5EF4-FFF2-40B4-BE49-F238E27FC236}">
                <a16:creationId xmlns:a16="http://schemas.microsoft.com/office/drawing/2014/main" id="{24CBF107-BBF9-4892-A090-A4CD2A6CE9D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8371" y="-323982"/>
            <a:ext cx="8323262" cy="9056688"/>
          </a:xfrm>
          <a:prstGeom prst="rect">
            <a:avLst/>
          </a:prstGeom>
          <a:noFill/>
          <a:ln w="12700">
            <a:noFill/>
            <a:miter lim="800000"/>
            <a:headEnd/>
            <a:tailEnd/>
          </a:ln>
        </p:spPr>
      </p:pic>
      <p:pic>
        <p:nvPicPr>
          <p:cNvPr id="10" name="Afbeelding 7" descr="nvkf_logo-1.eps">
            <a:extLst>
              <a:ext uri="{FF2B5EF4-FFF2-40B4-BE49-F238E27FC236}">
                <a16:creationId xmlns:a16="http://schemas.microsoft.com/office/drawing/2014/main" id="{98047FC4-3446-4C5A-A3AA-1FA736EE014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171235" y="232868"/>
            <a:ext cx="2479675" cy="2693987"/>
          </a:xfrm>
          <a:prstGeom prst="rect">
            <a:avLst/>
          </a:prstGeom>
          <a:noFill/>
          <a:ln w="9525">
            <a:noFill/>
            <a:miter lim="800000"/>
            <a:headEnd/>
            <a:tailEnd/>
          </a:ln>
        </p:spPr>
      </p:pic>
    </p:spTree>
    <p:extLst>
      <p:ext uri="{BB962C8B-B14F-4D97-AF65-F5344CB8AC3E}">
        <p14:creationId xmlns:p14="http://schemas.microsoft.com/office/powerpoint/2010/main" val="902023484"/>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880715AD-1654-413E-BD6B-C5CA6D2977CE}"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p:cNvSpPr>
            <a:spLocks noGrp="1"/>
          </p:cNvSpPr>
          <p:nvPr>
            <p:ph type="sldNum" sz="quarter" idx="12"/>
          </p:nvPr>
        </p:nvSpPr>
        <p:spPr/>
        <p:txBody>
          <a:bodyPr/>
          <a:lstStyle>
            <a:lvl1pPr>
              <a:defRPr/>
            </a:lvl1pPr>
          </a:lstStyle>
          <a:p>
            <a:fld id="{1BBD0C81-01F7-46A8-8830-4ABA12BFED8F}" type="slidenum">
              <a:rPr lang="nl-NL" altLang="nl-NL"/>
              <a:pPr/>
              <a:t>‹nr.›</a:t>
            </a:fld>
            <a:endParaRPr lang="nl-NL" altLang="nl-NL"/>
          </a:p>
        </p:txBody>
      </p:sp>
    </p:spTree>
    <p:extLst>
      <p:ext uri="{BB962C8B-B14F-4D97-AF65-F5344CB8AC3E}">
        <p14:creationId xmlns:p14="http://schemas.microsoft.com/office/powerpoint/2010/main" val="1605040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13E25-858D-3E15-3715-8D386173C1EE}"/>
              </a:ext>
            </a:extLst>
          </p:cNvPr>
          <p:cNvSpPr>
            <a:spLocks noGrp="1"/>
          </p:cNvSpPr>
          <p:nvPr>
            <p:ph type="dt" sz="half" idx="10"/>
          </p:nvPr>
        </p:nvSpPr>
        <p:spPr/>
        <p:txBody>
          <a:bodyPr/>
          <a:lstStyle>
            <a:lvl1pPr>
              <a:defRPr/>
            </a:lvl1pPr>
          </a:lstStyle>
          <a:p>
            <a:fld id="{DF336436-DED6-9D45-974A-00E38D37130D}" type="datetime1">
              <a:rPr lang="en-US" altLang="en-US"/>
              <a:pPr/>
              <a:t>4/1/2025</a:t>
            </a:fld>
            <a:endParaRPr lang="nl-NL" altLang="en-US"/>
          </a:p>
        </p:txBody>
      </p:sp>
      <p:sp>
        <p:nvSpPr>
          <p:cNvPr id="3" name="Footer Placeholder 2">
            <a:extLst>
              <a:ext uri="{FF2B5EF4-FFF2-40B4-BE49-F238E27FC236}">
                <a16:creationId xmlns:a16="http://schemas.microsoft.com/office/drawing/2014/main" id="{34719C48-AD30-9C98-7400-42DC1505672C}"/>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4" name="Slide Number Placeholder 3">
            <a:extLst>
              <a:ext uri="{FF2B5EF4-FFF2-40B4-BE49-F238E27FC236}">
                <a16:creationId xmlns:a16="http://schemas.microsoft.com/office/drawing/2014/main" id="{77F00D05-E8C9-EE19-C007-79BE8B333FD0}"/>
              </a:ext>
            </a:extLst>
          </p:cNvPr>
          <p:cNvSpPr>
            <a:spLocks noGrp="1"/>
          </p:cNvSpPr>
          <p:nvPr>
            <p:ph type="sldNum" sz="quarter" idx="12"/>
          </p:nvPr>
        </p:nvSpPr>
        <p:spPr/>
        <p:txBody>
          <a:bodyPr/>
          <a:lstStyle>
            <a:lvl1pPr>
              <a:defRPr/>
            </a:lvl1pPr>
          </a:lstStyle>
          <a:p>
            <a:fld id="{923D44BF-6D6C-5146-A78B-BFF86C3629AA}" type="slidenum">
              <a:rPr lang="nl-NL" altLang="en-US"/>
              <a:pPr/>
              <a:t>‹nr.›</a:t>
            </a:fld>
            <a:endParaRPr lang="nl-NL" altLang="en-US"/>
          </a:p>
        </p:txBody>
      </p:sp>
    </p:spTree>
    <p:extLst>
      <p:ext uri="{BB962C8B-B14F-4D97-AF65-F5344CB8AC3E}">
        <p14:creationId xmlns:p14="http://schemas.microsoft.com/office/powerpoint/2010/main" val="302620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4701-5510-67DA-970A-FDC47E2B16B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78377-EDB1-1A4D-4E0B-8DE77FE26D8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805E9B-ACC2-D51E-B1E4-118DD2FF674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00D6A-B15B-D7C3-BDCA-04F7B0E82D4D}"/>
              </a:ext>
            </a:extLst>
          </p:cNvPr>
          <p:cNvSpPr>
            <a:spLocks noGrp="1"/>
          </p:cNvSpPr>
          <p:nvPr>
            <p:ph type="dt" sz="half" idx="10"/>
          </p:nvPr>
        </p:nvSpPr>
        <p:spPr/>
        <p:txBody>
          <a:bodyPr/>
          <a:lstStyle>
            <a:lvl1pPr>
              <a:defRPr/>
            </a:lvl1pPr>
          </a:lstStyle>
          <a:p>
            <a:fld id="{4A99E753-97B2-4C40-9962-30AAFC1530CD}" type="datetime1">
              <a:rPr lang="en-US" altLang="en-US"/>
              <a:pPr/>
              <a:t>4/1/2025</a:t>
            </a:fld>
            <a:endParaRPr lang="nl-NL" altLang="en-US"/>
          </a:p>
        </p:txBody>
      </p:sp>
      <p:sp>
        <p:nvSpPr>
          <p:cNvPr id="6" name="Footer Placeholder 5">
            <a:extLst>
              <a:ext uri="{FF2B5EF4-FFF2-40B4-BE49-F238E27FC236}">
                <a16:creationId xmlns:a16="http://schemas.microsoft.com/office/drawing/2014/main" id="{F52EFB80-6241-6E10-63C7-A19B0C1FCE43}"/>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a:extLst>
              <a:ext uri="{FF2B5EF4-FFF2-40B4-BE49-F238E27FC236}">
                <a16:creationId xmlns:a16="http://schemas.microsoft.com/office/drawing/2014/main" id="{DA3B5528-8D6A-8368-720F-E0D887A786DF}"/>
              </a:ext>
            </a:extLst>
          </p:cNvPr>
          <p:cNvSpPr>
            <a:spLocks noGrp="1"/>
          </p:cNvSpPr>
          <p:nvPr>
            <p:ph type="sldNum" sz="quarter" idx="12"/>
          </p:nvPr>
        </p:nvSpPr>
        <p:spPr/>
        <p:txBody>
          <a:bodyPr/>
          <a:lstStyle>
            <a:lvl1pPr>
              <a:defRPr/>
            </a:lvl1pPr>
          </a:lstStyle>
          <a:p>
            <a:fld id="{C4C53F37-6214-D24A-A0E5-40B636E0C567}" type="slidenum">
              <a:rPr lang="nl-NL" altLang="en-US"/>
              <a:pPr/>
              <a:t>‹nr.›</a:t>
            </a:fld>
            <a:endParaRPr lang="nl-NL" altLang="en-US"/>
          </a:p>
        </p:txBody>
      </p:sp>
    </p:spTree>
    <p:extLst>
      <p:ext uri="{BB962C8B-B14F-4D97-AF65-F5344CB8AC3E}">
        <p14:creationId xmlns:p14="http://schemas.microsoft.com/office/powerpoint/2010/main" val="42099960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A274-0869-18E3-525A-57F1A31F6C8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D2A922-9867-E052-07B2-2F001414FBD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7962A9-8BAC-9A0A-E804-806BBF4D0B3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02BA2-AAA6-CB8C-9691-1FA4A4136275}"/>
              </a:ext>
            </a:extLst>
          </p:cNvPr>
          <p:cNvSpPr>
            <a:spLocks noGrp="1"/>
          </p:cNvSpPr>
          <p:nvPr>
            <p:ph type="dt" sz="half" idx="10"/>
          </p:nvPr>
        </p:nvSpPr>
        <p:spPr/>
        <p:txBody>
          <a:bodyPr/>
          <a:lstStyle>
            <a:lvl1pPr>
              <a:defRPr/>
            </a:lvl1pPr>
          </a:lstStyle>
          <a:p>
            <a:fld id="{F267A427-00F4-C341-BADF-EA4C7B33745E}" type="datetime1">
              <a:rPr lang="en-US" altLang="en-US"/>
              <a:pPr/>
              <a:t>4/1/2025</a:t>
            </a:fld>
            <a:endParaRPr lang="nl-NL" altLang="en-US"/>
          </a:p>
        </p:txBody>
      </p:sp>
      <p:sp>
        <p:nvSpPr>
          <p:cNvPr id="6" name="Footer Placeholder 5">
            <a:extLst>
              <a:ext uri="{FF2B5EF4-FFF2-40B4-BE49-F238E27FC236}">
                <a16:creationId xmlns:a16="http://schemas.microsoft.com/office/drawing/2014/main" id="{952DD210-217F-899B-43C0-F15FA48AB4A3}"/>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a:extLst>
              <a:ext uri="{FF2B5EF4-FFF2-40B4-BE49-F238E27FC236}">
                <a16:creationId xmlns:a16="http://schemas.microsoft.com/office/drawing/2014/main" id="{E4B344D5-D167-6D3F-F270-BB5510ADE263}"/>
              </a:ext>
            </a:extLst>
          </p:cNvPr>
          <p:cNvSpPr>
            <a:spLocks noGrp="1"/>
          </p:cNvSpPr>
          <p:nvPr>
            <p:ph type="sldNum" sz="quarter" idx="12"/>
          </p:nvPr>
        </p:nvSpPr>
        <p:spPr/>
        <p:txBody>
          <a:bodyPr/>
          <a:lstStyle>
            <a:lvl1pPr>
              <a:defRPr/>
            </a:lvl1pPr>
          </a:lstStyle>
          <a:p>
            <a:fld id="{72794E04-D325-174C-941B-600589B0EC73}" type="slidenum">
              <a:rPr lang="nl-NL" altLang="en-US"/>
              <a:pPr/>
              <a:t>‹nr.›</a:t>
            </a:fld>
            <a:endParaRPr lang="nl-NL" altLang="en-US"/>
          </a:p>
        </p:txBody>
      </p:sp>
    </p:spTree>
    <p:extLst>
      <p:ext uri="{BB962C8B-B14F-4D97-AF65-F5344CB8AC3E}">
        <p14:creationId xmlns:p14="http://schemas.microsoft.com/office/powerpoint/2010/main" val="34469265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F5F3-20BA-2C38-34F8-09E92ED363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FE7367-906A-BA9C-714D-BB06135204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DAF62-789B-677B-31E3-4920FC70CFD2}"/>
              </a:ext>
            </a:extLst>
          </p:cNvPr>
          <p:cNvSpPr>
            <a:spLocks noGrp="1"/>
          </p:cNvSpPr>
          <p:nvPr>
            <p:ph type="dt" sz="half" idx="10"/>
          </p:nvPr>
        </p:nvSpPr>
        <p:spPr/>
        <p:txBody>
          <a:bodyPr/>
          <a:lstStyle>
            <a:lvl1pPr>
              <a:defRPr/>
            </a:lvl1pPr>
          </a:lstStyle>
          <a:p>
            <a:fld id="{00769377-C292-614E-9E02-85ABF913F096}" type="datetime1">
              <a:rPr lang="en-US" altLang="en-US"/>
              <a:pPr/>
              <a:t>4/1/2025</a:t>
            </a:fld>
            <a:endParaRPr lang="nl-NL" altLang="en-US"/>
          </a:p>
        </p:txBody>
      </p:sp>
      <p:sp>
        <p:nvSpPr>
          <p:cNvPr id="5" name="Footer Placeholder 4">
            <a:extLst>
              <a:ext uri="{FF2B5EF4-FFF2-40B4-BE49-F238E27FC236}">
                <a16:creationId xmlns:a16="http://schemas.microsoft.com/office/drawing/2014/main" id="{9C1723DC-D241-5B15-0036-6FEE968C56BA}"/>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a:extLst>
              <a:ext uri="{FF2B5EF4-FFF2-40B4-BE49-F238E27FC236}">
                <a16:creationId xmlns:a16="http://schemas.microsoft.com/office/drawing/2014/main" id="{87858EAC-879C-63BA-C557-B446BB2150E4}"/>
              </a:ext>
            </a:extLst>
          </p:cNvPr>
          <p:cNvSpPr>
            <a:spLocks noGrp="1"/>
          </p:cNvSpPr>
          <p:nvPr>
            <p:ph type="sldNum" sz="quarter" idx="12"/>
          </p:nvPr>
        </p:nvSpPr>
        <p:spPr/>
        <p:txBody>
          <a:bodyPr/>
          <a:lstStyle>
            <a:lvl1pPr>
              <a:defRPr/>
            </a:lvl1pPr>
          </a:lstStyle>
          <a:p>
            <a:fld id="{4C14DEA0-1CE7-684C-AE33-61FF1DE90B86}" type="slidenum">
              <a:rPr lang="nl-NL" altLang="en-US"/>
              <a:pPr/>
              <a:t>‹nr.›</a:t>
            </a:fld>
            <a:endParaRPr lang="nl-NL" altLang="en-US"/>
          </a:p>
        </p:txBody>
      </p:sp>
    </p:spTree>
    <p:extLst>
      <p:ext uri="{BB962C8B-B14F-4D97-AF65-F5344CB8AC3E}">
        <p14:creationId xmlns:p14="http://schemas.microsoft.com/office/powerpoint/2010/main" val="1000083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FFCD00-8AB0-9A52-B91C-7ED6A6527A17}"/>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FA2D4C-8545-5D30-C684-0A14F4D9A127}"/>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BA841-433B-4D86-A3A1-9ED49C7C8509}"/>
              </a:ext>
            </a:extLst>
          </p:cNvPr>
          <p:cNvSpPr>
            <a:spLocks noGrp="1"/>
          </p:cNvSpPr>
          <p:nvPr>
            <p:ph type="dt" sz="half" idx="10"/>
          </p:nvPr>
        </p:nvSpPr>
        <p:spPr/>
        <p:txBody>
          <a:bodyPr/>
          <a:lstStyle>
            <a:lvl1pPr>
              <a:defRPr/>
            </a:lvl1pPr>
          </a:lstStyle>
          <a:p>
            <a:fld id="{B247148D-0088-0243-B54C-A6B213991153}" type="datetime1">
              <a:rPr lang="en-US" altLang="en-US"/>
              <a:pPr/>
              <a:t>4/1/2025</a:t>
            </a:fld>
            <a:endParaRPr lang="nl-NL" altLang="en-US"/>
          </a:p>
        </p:txBody>
      </p:sp>
      <p:sp>
        <p:nvSpPr>
          <p:cNvPr id="5" name="Footer Placeholder 4">
            <a:extLst>
              <a:ext uri="{FF2B5EF4-FFF2-40B4-BE49-F238E27FC236}">
                <a16:creationId xmlns:a16="http://schemas.microsoft.com/office/drawing/2014/main" id="{2CE0E2B6-807E-A60D-C453-C03057AFC328}"/>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a:extLst>
              <a:ext uri="{FF2B5EF4-FFF2-40B4-BE49-F238E27FC236}">
                <a16:creationId xmlns:a16="http://schemas.microsoft.com/office/drawing/2014/main" id="{2B54114B-3F36-944E-4071-D5175726AC83}"/>
              </a:ext>
            </a:extLst>
          </p:cNvPr>
          <p:cNvSpPr>
            <a:spLocks noGrp="1"/>
          </p:cNvSpPr>
          <p:nvPr>
            <p:ph type="sldNum" sz="quarter" idx="12"/>
          </p:nvPr>
        </p:nvSpPr>
        <p:spPr/>
        <p:txBody>
          <a:bodyPr/>
          <a:lstStyle>
            <a:lvl1pPr>
              <a:defRPr/>
            </a:lvl1pPr>
          </a:lstStyle>
          <a:p>
            <a:fld id="{BEC46AED-A465-EB42-8199-44BAFF2F0B75}" type="slidenum">
              <a:rPr lang="nl-NL" altLang="en-US"/>
              <a:pPr/>
              <a:t>‹nr.›</a:t>
            </a:fld>
            <a:endParaRPr lang="nl-NL" altLang="en-US"/>
          </a:p>
        </p:txBody>
      </p:sp>
    </p:spTree>
    <p:extLst>
      <p:ext uri="{BB962C8B-B14F-4D97-AF65-F5344CB8AC3E}">
        <p14:creationId xmlns:p14="http://schemas.microsoft.com/office/powerpoint/2010/main" val="40855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ED594662-511B-4959-861B-B7977D0F146D}"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p:cNvSpPr>
            <a:spLocks noGrp="1"/>
          </p:cNvSpPr>
          <p:nvPr>
            <p:ph type="sldNum" sz="quarter" idx="12"/>
          </p:nvPr>
        </p:nvSpPr>
        <p:spPr/>
        <p:txBody>
          <a:bodyPr/>
          <a:lstStyle>
            <a:lvl1pPr>
              <a:defRPr/>
            </a:lvl1pPr>
          </a:lstStyle>
          <a:p>
            <a:fld id="{4B15B5EF-4E81-41CC-A4BB-9956789E0389}" type="slidenum">
              <a:rPr lang="nl-NL" altLang="nl-NL"/>
              <a:pPr/>
              <a:t>‹nr.›</a:t>
            </a:fld>
            <a:endParaRPr lang="nl-NL" altLang="nl-NL"/>
          </a:p>
        </p:txBody>
      </p:sp>
    </p:spTree>
    <p:extLst>
      <p:ext uri="{BB962C8B-B14F-4D97-AF65-F5344CB8AC3E}">
        <p14:creationId xmlns:p14="http://schemas.microsoft.com/office/powerpoint/2010/main" val="125121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66563" name="Tijdelijke aanduiding voor titel 1"/>
          <p:cNvSpPr>
            <a:spLocks noGrp="1"/>
          </p:cNvSpPr>
          <p:nvPr>
            <p:ph type="ctrTitle"/>
          </p:nvPr>
        </p:nvSpPr>
        <p:spPr>
          <a:xfrm>
            <a:off x="914400" y="2130426"/>
            <a:ext cx="10363200" cy="1470025"/>
          </a:xfrm>
        </p:spPr>
        <p:txBody>
          <a:bodyPr/>
          <a:lstStyle>
            <a:lvl1pPr algn="ctr">
              <a:defRPr/>
            </a:lvl1pPr>
          </a:lstStyle>
          <a:p>
            <a:pPr lvl="0"/>
            <a:r>
              <a:rPr lang="nl-NL" altLang="nl-NL" noProof="0"/>
              <a:t>Klik om het opmaakprofiel te bewerken</a:t>
            </a:r>
          </a:p>
        </p:txBody>
      </p:sp>
      <p:sp>
        <p:nvSpPr>
          <p:cNvPr id="8" name="Tijdelijke aanduiding voor datum 1"/>
          <p:cNvSpPr>
            <a:spLocks noGrp="1"/>
          </p:cNvSpPr>
          <p:nvPr>
            <p:ph type="dt" sz="half" idx="2"/>
          </p:nvPr>
        </p:nvSpPr>
        <p:spPr>
          <a:xfrm>
            <a:off x="8945033" y="6245225"/>
            <a:ext cx="2844800" cy="476250"/>
          </a:xfrm>
        </p:spPr>
        <p:txBody>
          <a:bodyPr/>
          <a:lstStyle>
            <a:lvl1pPr>
              <a:defRPr/>
            </a:lvl1pPr>
          </a:lstStyle>
          <a:p>
            <a:fld id="{FD69F9C0-4DB2-4891-B3A3-E5AD7C72DF5A}" type="datetime1">
              <a:rPr lang="en-US" altLang="nl-NL"/>
              <a:pPr/>
              <a:t>4/1/2025</a:t>
            </a:fld>
            <a:endParaRPr lang="nl-NL" altLang="nl-NL" dirty="0"/>
          </a:p>
        </p:txBody>
      </p:sp>
      <p:sp>
        <p:nvSpPr>
          <p:cNvPr id="9" name="Tijdelijke aanduiding voor voettekst 2"/>
          <p:cNvSpPr>
            <a:spLocks noGrp="1"/>
          </p:cNvSpPr>
          <p:nvPr>
            <p:ph type="ftr" sz="quarter" idx="3"/>
          </p:nvPr>
        </p:nvSpPr>
        <p:spPr>
          <a:xfrm>
            <a:off x="4165600" y="6245225"/>
            <a:ext cx="3860800" cy="476250"/>
          </a:xfrm>
        </p:spPr>
        <p:txBody>
          <a:bodyPr/>
          <a:lstStyle>
            <a:lvl1pPr>
              <a:defRPr/>
            </a:lvl1pPr>
          </a:lstStyle>
          <a:p>
            <a:r>
              <a:rPr lang="nl-NL" altLang="nl-NL" dirty="0"/>
              <a:t>Voettekst</a:t>
            </a:r>
          </a:p>
        </p:txBody>
      </p:sp>
      <p:pic>
        <p:nvPicPr>
          <p:cNvPr id="66567" name="Picture 7" descr="nvkflogo_tekst_300_vivid"/>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4400" y="3858641"/>
            <a:ext cx="4913376" cy="238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5354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2530" name="Tijdelijke aanduiding voor tekst 2"/>
          <p:cNvSpPr>
            <a:spLocks noGrp="1"/>
          </p:cNvSpPr>
          <p:nvPr>
            <p:ph type="subTitle" idx="1"/>
          </p:nvPr>
        </p:nvSpPr>
        <p:spPr>
          <a:xfrm>
            <a:off x="1828800" y="4497388"/>
            <a:ext cx="8534400" cy="1141412"/>
          </a:xfrm>
        </p:spPr>
        <p:txBody>
          <a:bodyPr/>
          <a:lstStyle>
            <a:lvl1pPr marL="0" indent="0" algn="ctr">
              <a:buFont typeface="Arial" panose="020B0604020202020204" pitchFamily="34" charset="0"/>
              <a:buNone/>
              <a:defRPr/>
            </a:lvl1pPr>
          </a:lstStyle>
          <a:p>
            <a:pPr lvl="0"/>
            <a:r>
              <a:rPr lang="nl-NL" altLang="nl-NL" noProof="0"/>
              <a:t>Klik om de ondertitelstijl van het model te bewerken</a:t>
            </a:r>
          </a:p>
        </p:txBody>
      </p:sp>
      <p:sp>
        <p:nvSpPr>
          <p:cNvPr id="4" name="Tijdelijke aanduiding voor datum 3"/>
          <p:cNvSpPr>
            <a:spLocks noGrp="1"/>
          </p:cNvSpPr>
          <p:nvPr>
            <p:ph type="dt" sz="half" idx="2"/>
          </p:nvPr>
        </p:nvSpPr>
        <p:spPr>
          <a:xfrm>
            <a:off x="609600" y="6245225"/>
            <a:ext cx="2844800" cy="476250"/>
          </a:xfrm>
        </p:spPr>
        <p:txBody>
          <a:bodyPr/>
          <a:lstStyle>
            <a:lvl1pPr>
              <a:defRPr/>
            </a:lvl1pPr>
          </a:lstStyle>
          <a:p>
            <a:fld id="{74E521C5-D514-4898-98D6-39F7AEE7FFB0}" type="datetime1">
              <a:rPr lang="en-US" altLang="nl-NL"/>
              <a:pPr/>
              <a:t>4/1/2025</a:t>
            </a:fld>
            <a:endParaRPr lang="nl-NL" altLang="nl-NL" dirty="0"/>
          </a:p>
        </p:txBody>
      </p:sp>
      <p:sp>
        <p:nvSpPr>
          <p:cNvPr id="5" name="Tijdelijke aanduiding voor voettekst 4"/>
          <p:cNvSpPr>
            <a:spLocks noGrp="1"/>
          </p:cNvSpPr>
          <p:nvPr>
            <p:ph type="ftr" sz="quarter" idx="3"/>
          </p:nvPr>
        </p:nvSpPr>
        <p:spPr>
          <a:xfrm>
            <a:off x="4165600" y="6245225"/>
            <a:ext cx="3860800" cy="476250"/>
          </a:xfrm>
        </p:spPr>
        <p:txBody>
          <a:bodyP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dirty="0"/>
              <a:t>voettekst</a:t>
            </a:r>
          </a:p>
        </p:txBody>
      </p:sp>
      <p:sp>
        <p:nvSpPr>
          <p:cNvPr id="6" name="Tijdelijke aanduiding voor dianummer 5"/>
          <p:cNvSpPr>
            <a:spLocks noGrp="1"/>
          </p:cNvSpPr>
          <p:nvPr>
            <p:ph type="sldNum" sz="quarter" idx="4"/>
          </p:nvPr>
        </p:nvSpPr>
        <p:spPr>
          <a:xfrm>
            <a:off x="8737600" y="6245225"/>
            <a:ext cx="2844800" cy="476250"/>
          </a:xfrm>
        </p:spPr>
        <p:txBody>
          <a:bodyPr/>
          <a:lstStyle>
            <a:lvl1pPr>
              <a:defRPr/>
            </a:lvl1pPr>
          </a:lstStyle>
          <a:p>
            <a:fld id="{31ED0307-5C40-46F3-9492-4921DF40F576}" type="slidenum">
              <a:rPr lang="nl-NL" altLang="nl-NL"/>
              <a:pPr/>
              <a:t>‹nr.›</a:t>
            </a:fld>
            <a:endParaRPr lang="nl-NL" altLang="nl-NL" dirty="0"/>
          </a:p>
        </p:txBody>
      </p:sp>
      <p:pic>
        <p:nvPicPr>
          <p:cNvPr id="22534" name="Picture 6" descr="nvkf_logo_300_vivid"/>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48167" y="65089"/>
            <a:ext cx="2194560" cy="2386584"/>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778251" y="-852488"/>
            <a:ext cx="8924925" cy="970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6" name="Tijdelijke aanduiding voor titel 1"/>
          <p:cNvSpPr>
            <a:spLocks noGrp="1"/>
          </p:cNvSpPr>
          <p:nvPr>
            <p:ph type="ctrTitle"/>
          </p:nvPr>
        </p:nvSpPr>
        <p:spPr>
          <a:xfrm>
            <a:off x="914400" y="2759076"/>
            <a:ext cx="10363200" cy="1470025"/>
          </a:xfrm>
        </p:spPr>
        <p:txBody>
          <a:bodyPr/>
          <a:lstStyle>
            <a:lvl1pPr algn="ctr">
              <a:defRPr sz="4400"/>
            </a:lvl1pPr>
          </a:lstStyle>
          <a:p>
            <a:pPr lvl="0"/>
            <a:r>
              <a:rPr lang="nl-NL" altLang="nl-NL" noProof="0"/>
              <a:t>Klik om de stijl te bewerken</a:t>
            </a:r>
          </a:p>
        </p:txBody>
      </p:sp>
    </p:spTree>
    <p:extLst>
      <p:ext uri="{BB962C8B-B14F-4D97-AF65-F5344CB8AC3E}">
        <p14:creationId xmlns:p14="http://schemas.microsoft.com/office/powerpoint/2010/main" val="23909060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B52F6973-E28D-43BB-BAC4-AD517E5038A4}" type="datetime1">
              <a:rPr lang="en-US" altLang="nl-NL"/>
              <a:pPr/>
              <a:t>4/1/2025</a:t>
            </a:fld>
            <a:endParaRPr lang="nl-NL" altLang="nl-NL" dirty="0"/>
          </a:p>
        </p:txBody>
      </p:sp>
      <p:sp>
        <p:nvSpPr>
          <p:cNvPr id="5" name="Tijdelijke aanduiding voor voettekst 4"/>
          <p:cNvSpPr>
            <a:spLocks noGrp="1"/>
          </p:cNvSpPr>
          <p:nvPr>
            <p:ph type="ftr" sz="quarter" idx="11"/>
          </p:nvPr>
        </p:nvSpPr>
        <p:spPr/>
        <p:txBody>
          <a:bodyPr/>
          <a:lstStyle>
            <a:lvl1pPr>
              <a:defRPr smtClean="0"/>
            </a:lvl1pPr>
          </a:lstStyle>
          <a:p>
            <a:pPr>
              <a:defRPr/>
            </a:pPr>
            <a:r>
              <a:rPr lang="nl-NL" dirty="0"/>
              <a:t>voettekst</a:t>
            </a:r>
          </a:p>
        </p:txBody>
      </p:sp>
      <p:sp>
        <p:nvSpPr>
          <p:cNvPr id="6" name="Tijdelijke aanduiding voor dianummer 5"/>
          <p:cNvSpPr>
            <a:spLocks noGrp="1"/>
          </p:cNvSpPr>
          <p:nvPr>
            <p:ph type="sldNum" sz="quarter" idx="12"/>
          </p:nvPr>
        </p:nvSpPr>
        <p:spPr/>
        <p:txBody>
          <a:bodyPr/>
          <a:lstStyle>
            <a:lvl1pPr>
              <a:defRPr/>
            </a:lvl1pPr>
          </a:lstStyle>
          <a:p>
            <a:fld id="{85971CA1-BF2E-4223-92B8-D86AB1FD7422}" type="slidenum">
              <a:rPr lang="nl-NL" altLang="nl-NL"/>
              <a:pPr/>
              <a:t>‹nr.›</a:t>
            </a:fld>
            <a:endParaRPr lang="nl-NL" altLang="nl-NL" dirty="0"/>
          </a:p>
        </p:txBody>
      </p:sp>
    </p:spTree>
    <p:extLst>
      <p:ext uri="{BB962C8B-B14F-4D97-AF65-F5344CB8AC3E}">
        <p14:creationId xmlns:p14="http://schemas.microsoft.com/office/powerpoint/2010/main" val="162036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Tekststijl van het model bewerken</a:t>
            </a:r>
          </a:p>
        </p:txBody>
      </p:sp>
      <p:sp>
        <p:nvSpPr>
          <p:cNvPr id="4" name="Tijdelijke aanduiding voor datum 3"/>
          <p:cNvSpPr>
            <a:spLocks noGrp="1"/>
          </p:cNvSpPr>
          <p:nvPr>
            <p:ph type="dt" sz="half" idx="10"/>
          </p:nvPr>
        </p:nvSpPr>
        <p:spPr/>
        <p:txBody>
          <a:bodyPr/>
          <a:lstStyle>
            <a:lvl1pPr>
              <a:defRPr/>
            </a:lvl1pPr>
          </a:lstStyle>
          <a:p>
            <a:fld id="{2CC6E1CE-8490-4AE0-92A1-A606CEE993CA}" type="datetime1">
              <a:rPr lang="en-US" altLang="nl-NL"/>
              <a:pPr/>
              <a:t>4/1/2025</a:t>
            </a:fld>
            <a:endParaRPr lang="nl-NL" altLang="nl-NL" dirty="0"/>
          </a:p>
        </p:txBody>
      </p:sp>
      <p:sp>
        <p:nvSpPr>
          <p:cNvPr id="5" name="Tijdelijke aanduiding voor voettekst 4"/>
          <p:cNvSpPr>
            <a:spLocks noGrp="1"/>
          </p:cNvSpPr>
          <p:nvPr>
            <p:ph type="ftr" sz="quarter" idx="11"/>
          </p:nvPr>
        </p:nvSpPr>
        <p:spPr/>
        <p:txBody>
          <a:bodyPr/>
          <a:lstStyle>
            <a:lvl1pPr>
              <a:defRPr smtClean="0"/>
            </a:lvl1pPr>
          </a:lstStyle>
          <a:p>
            <a:pPr>
              <a:defRPr/>
            </a:pPr>
            <a:r>
              <a:rPr lang="nl-NL" dirty="0"/>
              <a:t>voettekst</a:t>
            </a:r>
          </a:p>
        </p:txBody>
      </p:sp>
      <p:sp>
        <p:nvSpPr>
          <p:cNvPr id="6" name="Tijdelijke aanduiding voor dianummer 5"/>
          <p:cNvSpPr>
            <a:spLocks noGrp="1"/>
          </p:cNvSpPr>
          <p:nvPr>
            <p:ph type="sldNum" sz="quarter" idx="12"/>
          </p:nvPr>
        </p:nvSpPr>
        <p:spPr/>
        <p:txBody>
          <a:bodyPr/>
          <a:lstStyle>
            <a:lvl1pPr>
              <a:defRPr/>
            </a:lvl1pPr>
          </a:lstStyle>
          <a:p>
            <a:fld id="{64EEF25C-FCCA-45AF-806C-DF9FD751C8E4}" type="slidenum">
              <a:rPr lang="nl-NL" altLang="nl-NL"/>
              <a:pPr/>
              <a:t>‹nr.›</a:t>
            </a:fld>
            <a:endParaRPr lang="nl-NL" altLang="nl-NL" dirty="0"/>
          </a:p>
        </p:txBody>
      </p:sp>
    </p:spTree>
    <p:extLst>
      <p:ext uri="{BB962C8B-B14F-4D97-AF65-F5344CB8AC3E}">
        <p14:creationId xmlns:p14="http://schemas.microsoft.com/office/powerpoint/2010/main" val="21052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838325"/>
            <a:ext cx="5384800" cy="42878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838325"/>
            <a:ext cx="5384800" cy="42878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fld id="{1682298D-2800-4AEE-B9CB-AFD0B4E3075F}" type="datetime1">
              <a:rPr lang="en-US" altLang="nl-NL"/>
              <a:pPr/>
              <a:t>4/1/2025</a:t>
            </a:fld>
            <a:endParaRPr lang="nl-NL" altLang="nl-NL" dirty="0"/>
          </a:p>
        </p:txBody>
      </p:sp>
      <p:sp>
        <p:nvSpPr>
          <p:cNvPr id="6" name="Tijdelijke aanduiding voor voettekst 5"/>
          <p:cNvSpPr>
            <a:spLocks noGrp="1"/>
          </p:cNvSpPr>
          <p:nvPr>
            <p:ph type="ftr" sz="quarter" idx="11"/>
          </p:nvPr>
        </p:nvSpPr>
        <p:spPr/>
        <p:txBody>
          <a:bodyPr/>
          <a:lstStyle>
            <a:lvl1pPr>
              <a:defRPr smtClean="0"/>
            </a:lvl1pPr>
          </a:lstStyle>
          <a:p>
            <a:pPr>
              <a:defRPr/>
            </a:pPr>
            <a:r>
              <a:rPr lang="nl-NL" dirty="0"/>
              <a:t>voettekst</a:t>
            </a:r>
          </a:p>
        </p:txBody>
      </p:sp>
      <p:sp>
        <p:nvSpPr>
          <p:cNvPr id="7" name="Tijdelijke aanduiding voor dianummer 6"/>
          <p:cNvSpPr>
            <a:spLocks noGrp="1"/>
          </p:cNvSpPr>
          <p:nvPr>
            <p:ph type="sldNum" sz="quarter" idx="12"/>
          </p:nvPr>
        </p:nvSpPr>
        <p:spPr/>
        <p:txBody>
          <a:bodyPr/>
          <a:lstStyle>
            <a:lvl1pPr>
              <a:defRPr/>
            </a:lvl1pPr>
          </a:lstStyle>
          <a:p>
            <a:fld id="{DFCD4968-3192-40B6-9BE6-964DA6B389FC}" type="slidenum">
              <a:rPr lang="nl-NL" altLang="nl-NL"/>
              <a:pPr/>
              <a:t>‹nr.›</a:t>
            </a:fld>
            <a:endParaRPr lang="nl-NL" altLang="nl-NL" dirty="0"/>
          </a:p>
        </p:txBody>
      </p:sp>
    </p:spTree>
    <p:extLst>
      <p:ext uri="{BB962C8B-B14F-4D97-AF65-F5344CB8AC3E}">
        <p14:creationId xmlns:p14="http://schemas.microsoft.com/office/powerpoint/2010/main" val="2398175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40318" y="2505075"/>
            <a:ext cx="5158316"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71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fld id="{567B905A-B022-4D81-AF4D-3D2E49F764F8}" type="datetime1">
              <a:rPr lang="en-US" altLang="nl-NL"/>
              <a:pPr/>
              <a:t>4/1/2025</a:t>
            </a:fld>
            <a:endParaRPr lang="nl-NL" altLang="nl-NL" dirty="0"/>
          </a:p>
        </p:txBody>
      </p:sp>
      <p:sp>
        <p:nvSpPr>
          <p:cNvPr id="8" name="Tijdelijke aanduiding voor voettekst 7"/>
          <p:cNvSpPr>
            <a:spLocks noGrp="1"/>
          </p:cNvSpPr>
          <p:nvPr>
            <p:ph type="ftr" sz="quarter" idx="11"/>
          </p:nvPr>
        </p:nvSpPr>
        <p:spPr/>
        <p:txBody>
          <a:bodyPr/>
          <a:lstStyle>
            <a:lvl1pPr>
              <a:defRPr smtClean="0"/>
            </a:lvl1pPr>
          </a:lstStyle>
          <a:p>
            <a:pPr>
              <a:defRPr/>
            </a:pPr>
            <a:r>
              <a:rPr lang="nl-NL" dirty="0"/>
              <a:t>voettekst</a:t>
            </a:r>
          </a:p>
        </p:txBody>
      </p:sp>
      <p:sp>
        <p:nvSpPr>
          <p:cNvPr id="9" name="Tijdelijke aanduiding voor dianummer 8"/>
          <p:cNvSpPr>
            <a:spLocks noGrp="1"/>
          </p:cNvSpPr>
          <p:nvPr>
            <p:ph type="sldNum" sz="quarter" idx="12"/>
          </p:nvPr>
        </p:nvSpPr>
        <p:spPr/>
        <p:txBody>
          <a:bodyPr/>
          <a:lstStyle>
            <a:lvl1pPr>
              <a:defRPr/>
            </a:lvl1pPr>
          </a:lstStyle>
          <a:p>
            <a:fld id="{20A2F048-9227-4BD1-8787-A97F15FDDBB6}" type="slidenum">
              <a:rPr lang="nl-NL" altLang="nl-NL"/>
              <a:pPr/>
              <a:t>‹nr.›</a:t>
            </a:fld>
            <a:endParaRPr lang="nl-NL" altLang="nl-NL" dirty="0"/>
          </a:p>
        </p:txBody>
      </p:sp>
    </p:spTree>
    <p:extLst>
      <p:ext uri="{BB962C8B-B14F-4D97-AF65-F5344CB8AC3E}">
        <p14:creationId xmlns:p14="http://schemas.microsoft.com/office/powerpoint/2010/main" val="453296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fld id="{CD252ECE-ADB4-4304-A4D9-570D24354A1C}" type="datetime1">
              <a:rPr lang="en-US" altLang="nl-NL"/>
              <a:pPr/>
              <a:t>4/1/2025</a:t>
            </a:fld>
            <a:endParaRPr lang="nl-NL" altLang="nl-NL" dirty="0"/>
          </a:p>
        </p:txBody>
      </p:sp>
      <p:sp>
        <p:nvSpPr>
          <p:cNvPr id="4" name="Tijdelijke aanduiding voor voettekst 3"/>
          <p:cNvSpPr>
            <a:spLocks noGrp="1"/>
          </p:cNvSpPr>
          <p:nvPr>
            <p:ph type="ftr" sz="quarter" idx="11"/>
          </p:nvPr>
        </p:nvSpPr>
        <p:spPr/>
        <p:txBody>
          <a:bodyPr/>
          <a:lstStyle>
            <a:lvl1pPr>
              <a:defRPr smtClean="0"/>
            </a:lvl1pPr>
          </a:lstStyle>
          <a:p>
            <a:pPr>
              <a:defRPr/>
            </a:pPr>
            <a:r>
              <a:rPr lang="nl-NL" dirty="0"/>
              <a:t>voettekst</a:t>
            </a:r>
          </a:p>
        </p:txBody>
      </p:sp>
      <p:sp>
        <p:nvSpPr>
          <p:cNvPr id="5" name="Tijdelijke aanduiding voor dianummer 4"/>
          <p:cNvSpPr>
            <a:spLocks noGrp="1"/>
          </p:cNvSpPr>
          <p:nvPr>
            <p:ph type="sldNum" sz="quarter" idx="12"/>
          </p:nvPr>
        </p:nvSpPr>
        <p:spPr/>
        <p:txBody>
          <a:bodyPr/>
          <a:lstStyle>
            <a:lvl1pPr>
              <a:defRPr/>
            </a:lvl1pPr>
          </a:lstStyle>
          <a:p>
            <a:fld id="{78709CB6-013D-453A-BBCB-C05AB1EDE074}" type="slidenum">
              <a:rPr lang="nl-NL" altLang="nl-NL"/>
              <a:pPr/>
              <a:t>‹nr.›</a:t>
            </a:fld>
            <a:endParaRPr lang="nl-NL" altLang="nl-NL" dirty="0"/>
          </a:p>
        </p:txBody>
      </p:sp>
    </p:spTree>
    <p:extLst>
      <p:ext uri="{BB962C8B-B14F-4D97-AF65-F5344CB8AC3E}">
        <p14:creationId xmlns:p14="http://schemas.microsoft.com/office/powerpoint/2010/main" val="54024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1DC888D3-9958-4CB3-B6FB-20E627FE1D40}" type="datetime1">
              <a:rPr lang="en-US" altLang="nl-NL"/>
              <a:pPr/>
              <a:t>4/1/2025</a:t>
            </a:fld>
            <a:endParaRPr lang="nl-NL" altLang="nl-NL" dirty="0"/>
          </a:p>
        </p:txBody>
      </p:sp>
      <p:sp>
        <p:nvSpPr>
          <p:cNvPr id="3" name="Tijdelijke aanduiding voor voettekst 2"/>
          <p:cNvSpPr>
            <a:spLocks noGrp="1"/>
          </p:cNvSpPr>
          <p:nvPr>
            <p:ph type="ftr" sz="quarter" idx="11"/>
          </p:nvPr>
        </p:nvSpPr>
        <p:spPr/>
        <p:txBody>
          <a:bodyPr/>
          <a:lstStyle>
            <a:lvl1pPr>
              <a:defRPr smtClean="0"/>
            </a:lvl1pPr>
          </a:lstStyle>
          <a:p>
            <a:pPr>
              <a:defRPr/>
            </a:pPr>
            <a:r>
              <a:rPr lang="nl-NL" dirty="0"/>
              <a:t>voettekst</a:t>
            </a:r>
          </a:p>
        </p:txBody>
      </p:sp>
      <p:sp>
        <p:nvSpPr>
          <p:cNvPr id="4" name="Tijdelijke aanduiding voor dianummer 3"/>
          <p:cNvSpPr>
            <a:spLocks noGrp="1"/>
          </p:cNvSpPr>
          <p:nvPr>
            <p:ph type="sldNum" sz="quarter" idx="12"/>
          </p:nvPr>
        </p:nvSpPr>
        <p:spPr/>
        <p:txBody>
          <a:bodyPr/>
          <a:lstStyle>
            <a:lvl1pPr>
              <a:defRPr/>
            </a:lvl1pPr>
          </a:lstStyle>
          <a:p>
            <a:fld id="{87D96D66-5AC0-4570-A0DB-5AF0ABCD4E44}" type="slidenum">
              <a:rPr lang="nl-NL" altLang="nl-NL"/>
              <a:pPr/>
              <a:t>‹nr.›</a:t>
            </a:fld>
            <a:endParaRPr lang="nl-NL" altLang="nl-NL" dirty="0"/>
          </a:p>
        </p:txBody>
      </p:sp>
    </p:spTree>
    <p:extLst>
      <p:ext uri="{BB962C8B-B14F-4D97-AF65-F5344CB8AC3E}">
        <p14:creationId xmlns:p14="http://schemas.microsoft.com/office/powerpoint/2010/main" val="200836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7E7AA3B8-DE5B-410F-9ACE-AEAC34F68F53}" type="datetime1">
              <a:rPr lang="en-US" altLang="nl-NL"/>
              <a:pPr/>
              <a:t>4/1/2025</a:t>
            </a:fld>
            <a:endParaRPr lang="nl-NL" altLang="nl-NL" dirty="0"/>
          </a:p>
        </p:txBody>
      </p:sp>
      <p:sp>
        <p:nvSpPr>
          <p:cNvPr id="5" name="Footer Placeholder 4"/>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p:cNvSpPr>
            <a:spLocks noGrp="1"/>
          </p:cNvSpPr>
          <p:nvPr>
            <p:ph type="sldNum" sz="quarter" idx="12"/>
          </p:nvPr>
        </p:nvSpPr>
        <p:spPr/>
        <p:txBody>
          <a:bodyPr/>
          <a:lstStyle>
            <a:lvl1pPr>
              <a:defRPr/>
            </a:lvl1pPr>
          </a:lstStyle>
          <a:p>
            <a:fld id="{435BBC97-657E-48E6-8BD4-0A2C017C360D}" type="slidenum">
              <a:rPr lang="nl-NL" altLang="nl-NL"/>
              <a:pPr/>
              <a:t>‹nr.›</a:t>
            </a:fld>
            <a:endParaRPr lang="nl-NL" altLang="nl-NL"/>
          </a:p>
        </p:txBody>
      </p:sp>
    </p:spTree>
    <p:extLst>
      <p:ext uri="{BB962C8B-B14F-4D97-AF65-F5344CB8AC3E}">
        <p14:creationId xmlns:p14="http://schemas.microsoft.com/office/powerpoint/2010/main" val="3772523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lvl1pPr>
              <a:defRPr/>
            </a:lvl1pPr>
          </a:lstStyle>
          <a:p>
            <a:fld id="{6B200C5C-EF53-4C6A-A725-D9578FAE8FAA}" type="datetime1">
              <a:rPr lang="en-US" altLang="nl-NL"/>
              <a:pPr/>
              <a:t>4/1/2025</a:t>
            </a:fld>
            <a:endParaRPr lang="nl-NL" altLang="nl-NL" dirty="0"/>
          </a:p>
        </p:txBody>
      </p:sp>
      <p:sp>
        <p:nvSpPr>
          <p:cNvPr id="6" name="Tijdelijke aanduiding voor voettekst 5"/>
          <p:cNvSpPr>
            <a:spLocks noGrp="1"/>
          </p:cNvSpPr>
          <p:nvPr>
            <p:ph type="ftr" sz="quarter" idx="11"/>
          </p:nvPr>
        </p:nvSpPr>
        <p:spPr/>
        <p:txBody>
          <a:bodyPr/>
          <a:lstStyle>
            <a:lvl1pPr>
              <a:defRPr smtClean="0"/>
            </a:lvl1pPr>
          </a:lstStyle>
          <a:p>
            <a:pPr>
              <a:defRPr/>
            </a:pPr>
            <a:r>
              <a:rPr lang="nl-NL" dirty="0"/>
              <a:t>voettekst</a:t>
            </a:r>
          </a:p>
        </p:txBody>
      </p:sp>
      <p:sp>
        <p:nvSpPr>
          <p:cNvPr id="7" name="Tijdelijke aanduiding voor dianummer 6"/>
          <p:cNvSpPr>
            <a:spLocks noGrp="1"/>
          </p:cNvSpPr>
          <p:nvPr>
            <p:ph type="sldNum" sz="quarter" idx="12"/>
          </p:nvPr>
        </p:nvSpPr>
        <p:spPr/>
        <p:txBody>
          <a:bodyPr/>
          <a:lstStyle>
            <a:lvl1pPr>
              <a:defRPr/>
            </a:lvl1pPr>
          </a:lstStyle>
          <a:p>
            <a:fld id="{69ADFB8B-7FC0-46FC-8200-45C17F5016D7}" type="slidenum">
              <a:rPr lang="nl-NL" altLang="nl-NL"/>
              <a:pPr/>
              <a:t>‹nr.›</a:t>
            </a:fld>
            <a:endParaRPr lang="nl-NL" altLang="nl-NL" dirty="0"/>
          </a:p>
        </p:txBody>
      </p:sp>
    </p:spTree>
    <p:extLst>
      <p:ext uri="{BB962C8B-B14F-4D97-AF65-F5344CB8AC3E}">
        <p14:creationId xmlns:p14="http://schemas.microsoft.com/office/powerpoint/2010/main" val="3085460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lvl1pPr>
              <a:defRPr/>
            </a:lvl1pPr>
          </a:lstStyle>
          <a:p>
            <a:fld id="{651A677D-AAF1-4806-9AC5-1E86986B515F}" type="datetime1">
              <a:rPr lang="en-US" altLang="nl-NL"/>
              <a:pPr/>
              <a:t>4/1/2025</a:t>
            </a:fld>
            <a:endParaRPr lang="nl-NL" altLang="nl-NL" dirty="0"/>
          </a:p>
        </p:txBody>
      </p:sp>
      <p:sp>
        <p:nvSpPr>
          <p:cNvPr id="6" name="Tijdelijke aanduiding voor voettekst 5"/>
          <p:cNvSpPr>
            <a:spLocks noGrp="1"/>
          </p:cNvSpPr>
          <p:nvPr>
            <p:ph type="ftr" sz="quarter" idx="11"/>
          </p:nvPr>
        </p:nvSpPr>
        <p:spPr/>
        <p:txBody>
          <a:bodyPr/>
          <a:lstStyle>
            <a:lvl1pPr>
              <a:defRPr smtClean="0"/>
            </a:lvl1pPr>
          </a:lstStyle>
          <a:p>
            <a:pPr>
              <a:defRPr/>
            </a:pPr>
            <a:r>
              <a:rPr lang="nl-NL" dirty="0"/>
              <a:t>voettekst</a:t>
            </a:r>
          </a:p>
        </p:txBody>
      </p:sp>
      <p:sp>
        <p:nvSpPr>
          <p:cNvPr id="7" name="Tijdelijke aanduiding voor dianummer 6"/>
          <p:cNvSpPr>
            <a:spLocks noGrp="1"/>
          </p:cNvSpPr>
          <p:nvPr>
            <p:ph type="sldNum" sz="quarter" idx="12"/>
          </p:nvPr>
        </p:nvSpPr>
        <p:spPr/>
        <p:txBody>
          <a:bodyPr/>
          <a:lstStyle>
            <a:lvl1pPr>
              <a:defRPr/>
            </a:lvl1pPr>
          </a:lstStyle>
          <a:p>
            <a:fld id="{D0572A79-1753-4667-A64C-7A12BD29CFDA}" type="slidenum">
              <a:rPr lang="nl-NL" altLang="nl-NL"/>
              <a:pPr/>
              <a:t>‹nr.›</a:t>
            </a:fld>
            <a:endParaRPr lang="nl-NL" altLang="nl-NL" dirty="0"/>
          </a:p>
        </p:txBody>
      </p:sp>
    </p:spTree>
    <p:extLst>
      <p:ext uri="{BB962C8B-B14F-4D97-AF65-F5344CB8AC3E}">
        <p14:creationId xmlns:p14="http://schemas.microsoft.com/office/powerpoint/2010/main" val="226323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CC043FB9-1535-4E80-A9C8-F8F714B8BD43}" type="datetime1">
              <a:rPr lang="en-US" altLang="nl-NL"/>
              <a:pPr/>
              <a:t>4/1/2025</a:t>
            </a:fld>
            <a:endParaRPr lang="nl-NL" altLang="nl-NL" dirty="0"/>
          </a:p>
        </p:txBody>
      </p:sp>
      <p:sp>
        <p:nvSpPr>
          <p:cNvPr id="5" name="Tijdelijke aanduiding voor voettekst 4"/>
          <p:cNvSpPr>
            <a:spLocks noGrp="1"/>
          </p:cNvSpPr>
          <p:nvPr>
            <p:ph type="ftr" sz="quarter" idx="11"/>
          </p:nvPr>
        </p:nvSpPr>
        <p:spPr/>
        <p:txBody>
          <a:bodyPr/>
          <a:lstStyle>
            <a:lvl1pPr>
              <a:defRPr smtClean="0"/>
            </a:lvl1pPr>
          </a:lstStyle>
          <a:p>
            <a:pPr>
              <a:defRPr/>
            </a:pPr>
            <a:r>
              <a:rPr lang="nl-NL" dirty="0"/>
              <a:t>voettekst</a:t>
            </a:r>
          </a:p>
        </p:txBody>
      </p:sp>
      <p:sp>
        <p:nvSpPr>
          <p:cNvPr id="6" name="Tijdelijke aanduiding voor dianummer 5"/>
          <p:cNvSpPr>
            <a:spLocks noGrp="1"/>
          </p:cNvSpPr>
          <p:nvPr>
            <p:ph type="sldNum" sz="quarter" idx="12"/>
          </p:nvPr>
        </p:nvSpPr>
        <p:spPr/>
        <p:txBody>
          <a:bodyPr/>
          <a:lstStyle>
            <a:lvl1pPr>
              <a:defRPr/>
            </a:lvl1pPr>
          </a:lstStyle>
          <a:p>
            <a:fld id="{DB5D7A9E-7339-45C1-A252-C23CF120FCBD}" type="slidenum">
              <a:rPr lang="nl-NL" altLang="nl-NL"/>
              <a:pPr/>
              <a:t>‹nr.›</a:t>
            </a:fld>
            <a:endParaRPr lang="nl-NL" altLang="nl-NL" dirty="0"/>
          </a:p>
        </p:txBody>
      </p:sp>
    </p:spTree>
    <p:extLst>
      <p:ext uri="{BB962C8B-B14F-4D97-AF65-F5344CB8AC3E}">
        <p14:creationId xmlns:p14="http://schemas.microsoft.com/office/powerpoint/2010/main" val="2257837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41E80064-026A-43EC-8B9B-90EB5C6F37FF}" type="datetime1">
              <a:rPr lang="en-US" altLang="nl-NL"/>
              <a:pPr/>
              <a:t>4/1/2025</a:t>
            </a:fld>
            <a:endParaRPr lang="nl-NL" altLang="nl-NL" dirty="0"/>
          </a:p>
        </p:txBody>
      </p:sp>
      <p:sp>
        <p:nvSpPr>
          <p:cNvPr id="5" name="Tijdelijke aanduiding voor voettekst 4"/>
          <p:cNvSpPr>
            <a:spLocks noGrp="1"/>
          </p:cNvSpPr>
          <p:nvPr>
            <p:ph type="ftr" sz="quarter" idx="11"/>
          </p:nvPr>
        </p:nvSpPr>
        <p:spPr/>
        <p:txBody>
          <a:bodyPr/>
          <a:lstStyle>
            <a:lvl1pPr>
              <a:defRPr smtClean="0"/>
            </a:lvl1pPr>
          </a:lstStyle>
          <a:p>
            <a:pPr>
              <a:defRPr/>
            </a:pPr>
            <a:r>
              <a:rPr lang="nl-NL" dirty="0"/>
              <a:t>voettekst</a:t>
            </a:r>
          </a:p>
        </p:txBody>
      </p:sp>
      <p:sp>
        <p:nvSpPr>
          <p:cNvPr id="6" name="Tijdelijke aanduiding voor dianummer 5"/>
          <p:cNvSpPr>
            <a:spLocks noGrp="1"/>
          </p:cNvSpPr>
          <p:nvPr>
            <p:ph type="sldNum" sz="quarter" idx="12"/>
          </p:nvPr>
        </p:nvSpPr>
        <p:spPr/>
        <p:txBody>
          <a:bodyPr/>
          <a:lstStyle>
            <a:lvl1pPr>
              <a:defRPr/>
            </a:lvl1pPr>
          </a:lstStyle>
          <a:p>
            <a:fld id="{222F6DCE-CC0C-42C6-B5DE-527492E5372B}" type="slidenum">
              <a:rPr lang="nl-NL" altLang="nl-NL"/>
              <a:pPr/>
              <a:t>‹nr.›</a:t>
            </a:fld>
            <a:endParaRPr lang="nl-NL" altLang="nl-NL" dirty="0"/>
          </a:p>
        </p:txBody>
      </p:sp>
    </p:spTree>
    <p:extLst>
      <p:ext uri="{BB962C8B-B14F-4D97-AF65-F5344CB8AC3E}">
        <p14:creationId xmlns:p14="http://schemas.microsoft.com/office/powerpoint/2010/main" val="2587861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Titeldia">
    <p:spTree>
      <p:nvGrpSpPr>
        <p:cNvPr id="1" name=""/>
        <p:cNvGrpSpPr/>
        <p:nvPr/>
      </p:nvGrpSpPr>
      <p:grpSpPr>
        <a:xfrm>
          <a:off x="0" y="0"/>
          <a:ext cx="0" cy="0"/>
          <a:chOff x="0" y="0"/>
          <a:chExt cx="0" cy="0"/>
        </a:xfrm>
      </p:grpSpPr>
      <p:sp>
        <p:nvSpPr>
          <p:cNvPr id="66563" name="Tijdelijke aanduiding voor titel 1"/>
          <p:cNvSpPr>
            <a:spLocks noGrp="1"/>
          </p:cNvSpPr>
          <p:nvPr>
            <p:ph type="ctrTitle"/>
          </p:nvPr>
        </p:nvSpPr>
        <p:spPr>
          <a:xfrm>
            <a:off x="914400" y="2130426"/>
            <a:ext cx="10363200" cy="1470025"/>
          </a:xfrm>
        </p:spPr>
        <p:txBody>
          <a:bodyPr/>
          <a:lstStyle>
            <a:lvl1pPr algn="ctr">
              <a:defRPr/>
            </a:lvl1pPr>
          </a:lstStyle>
          <a:p>
            <a:pPr lvl="0"/>
            <a:r>
              <a:rPr lang="nl-NL" altLang="nl-NL" noProof="0"/>
              <a:t>Klik om het opmaakprofiel te bewerken</a:t>
            </a:r>
          </a:p>
        </p:txBody>
      </p:sp>
      <p:sp>
        <p:nvSpPr>
          <p:cNvPr id="8" name="Tijdelijke aanduiding voor datum 1"/>
          <p:cNvSpPr>
            <a:spLocks noGrp="1"/>
          </p:cNvSpPr>
          <p:nvPr>
            <p:ph type="dt" sz="half" idx="2"/>
          </p:nvPr>
        </p:nvSpPr>
        <p:spPr>
          <a:xfrm>
            <a:off x="8945033" y="6245225"/>
            <a:ext cx="2844800" cy="476250"/>
          </a:xfrm>
        </p:spPr>
        <p:txBody>
          <a:bodyPr/>
          <a:lstStyle>
            <a:lvl1pPr>
              <a:defRPr/>
            </a:lvl1pPr>
          </a:lstStyle>
          <a:p>
            <a:fld id="{FD69F9C0-4DB2-4891-B3A3-E5AD7C72DF5A}" type="datetime1">
              <a:rPr lang="en-US" altLang="nl-NL"/>
              <a:pPr/>
              <a:t>4/1/2025</a:t>
            </a:fld>
            <a:endParaRPr lang="nl-NL" altLang="nl-NL" dirty="0"/>
          </a:p>
        </p:txBody>
      </p:sp>
      <p:sp>
        <p:nvSpPr>
          <p:cNvPr id="9" name="Tijdelijke aanduiding voor voettekst 2"/>
          <p:cNvSpPr>
            <a:spLocks noGrp="1"/>
          </p:cNvSpPr>
          <p:nvPr>
            <p:ph type="ftr" sz="quarter" idx="3"/>
          </p:nvPr>
        </p:nvSpPr>
        <p:spPr>
          <a:xfrm>
            <a:off x="4165600" y="6245225"/>
            <a:ext cx="3860800" cy="476250"/>
          </a:xfrm>
        </p:spPr>
        <p:txBody>
          <a:bodyPr/>
          <a:lstStyle>
            <a:lvl1pPr>
              <a:defRPr/>
            </a:lvl1pPr>
          </a:lstStyle>
          <a:p>
            <a:r>
              <a:rPr lang="nl-NL" altLang="nl-NL" dirty="0"/>
              <a:t>Voettekst</a:t>
            </a:r>
          </a:p>
        </p:txBody>
      </p:sp>
      <p:pic>
        <p:nvPicPr>
          <p:cNvPr id="66567" name="Picture 7" descr="nvkflogo_tekst_300_vivid"/>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4400" y="3858641"/>
            <a:ext cx="4913376" cy="238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689549"/>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Title_slide">
    <p:spTree>
      <p:nvGrpSpPr>
        <p:cNvPr id="1" name=""/>
        <p:cNvGrpSpPr/>
        <p:nvPr/>
      </p:nvGrpSpPr>
      <p:grpSpPr>
        <a:xfrm>
          <a:off x="0" y="0"/>
          <a:ext cx="0" cy="0"/>
          <a:chOff x="0" y="0"/>
          <a:chExt cx="0" cy="0"/>
        </a:xfrm>
      </p:grpSpPr>
      <p:sp>
        <p:nvSpPr>
          <p:cNvPr id="15" name="Tijdelijke aanduiding voor afbeelding 8">
            <a:extLst>
              <a:ext uri="{FF2B5EF4-FFF2-40B4-BE49-F238E27FC236}">
                <a16:creationId xmlns:a16="http://schemas.microsoft.com/office/drawing/2014/main" id="{53B662AC-0A2F-F269-328E-0963D3D53243}"/>
              </a:ext>
            </a:extLst>
          </p:cNvPr>
          <p:cNvSpPr>
            <a:spLocks noGrp="1"/>
          </p:cNvSpPr>
          <p:nvPr>
            <p:ph type="pic" sz="quarter" idx="20"/>
          </p:nvPr>
        </p:nvSpPr>
        <p:spPr>
          <a:xfrm>
            <a:off x="0" y="0"/>
            <a:ext cx="12192000" cy="6857668"/>
          </a:xfrm>
          <a:prstGeom prst="rect">
            <a:avLst/>
          </a:prstGeom>
        </p:spPr>
        <p:txBody>
          <a:bodyPr/>
          <a:lstStyle>
            <a:lvl1pPr>
              <a:defRPr b="0" i="0">
                <a:latin typeface="Futura Std Book" panose="020B0502020204020303" pitchFamily="34" charset="0"/>
              </a:defRPr>
            </a:lvl1pPr>
          </a:lstStyle>
          <a:p>
            <a:endParaRPr lang="nl-NL"/>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11" name="object 9">
            <a:extLst>
              <a:ext uri="{FF2B5EF4-FFF2-40B4-BE49-F238E27FC236}">
                <a16:creationId xmlns:a16="http://schemas.microsoft.com/office/drawing/2014/main" id="{D63F83CB-BD9D-E289-0589-D1223BE62E9C}"/>
              </a:ext>
            </a:extLst>
          </p:cNvPr>
          <p:cNvSpPr/>
          <p:nvPr userDrawn="1"/>
        </p:nvSpPr>
        <p:spPr>
          <a:xfrm>
            <a:off x="11884840" y="6551542"/>
            <a:ext cx="306086" cy="30612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endParaRPr sz="1800"/>
          </a:p>
        </p:txBody>
      </p:sp>
      <p:sp>
        <p:nvSpPr>
          <p:cNvPr id="12" name="Tijdelijke aanduiding voor dianummer 5">
            <a:extLst>
              <a:ext uri="{FF2B5EF4-FFF2-40B4-BE49-F238E27FC236}">
                <a16:creationId xmlns:a16="http://schemas.microsoft.com/office/drawing/2014/main" id="{E258D2DC-A4B9-40C6-C91D-EB0986FF0BA0}"/>
              </a:ext>
            </a:extLst>
          </p:cNvPr>
          <p:cNvSpPr txBox="1">
            <a:spLocks/>
          </p:cNvSpPr>
          <p:nvPr userDrawn="1"/>
        </p:nvSpPr>
        <p:spPr>
          <a:xfrm>
            <a:off x="11810256" y="6588003"/>
            <a:ext cx="457140" cy="306127"/>
          </a:xfrm>
          <a:prstGeom prst="rect">
            <a:avLst/>
          </a:prstGeom>
        </p:spPr>
        <p:txBody>
          <a:bodyPr/>
          <a:lstStyle>
            <a:defPPr>
              <a:defRPr kern="0"/>
            </a:defPPr>
          </a:lstStyle>
          <a:p>
            <a:pPr algn="ctr"/>
            <a:fld id="{2A08C8FF-307F-E743-870C-7A0EAE78BE4A}" type="slidenum">
              <a:rPr lang="nl-NL" sz="970" b="1" smtClean="0">
                <a:solidFill>
                  <a:schemeClr val="bg1"/>
                </a:solidFill>
                <a:latin typeface="Futura Std Book" panose="020B0502020204020303" pitchFamily="34" charset="0"/>
                <a:cs typeface="FUTURA MEDIUM" panose="020B0602020204020303" pitchFamily="34" charset="-79"/>
              </a:rPr>
              <a:pPr algn="ctr"/>
              <a:t>‹nr.›</a:t>
            </a:fld>
            <a:endParaRPr lang="nl-NL" sz="970" b="1">
              <a:solidFill>
                <a:schemeClr val="bg1"/>
              </a:solidFill>
              <a:latin typeface="Futura Std Book" panose="020B0502020204020303" pitchFamily="34" charset="0"/>
              <a:cs typeface="FUTURA MEDIUM" panose="020B0602020204020303" pitchFamily="34" charset="-79"/>
            </a:endParaRPr>
          </a:p>
        </p:txBody>
      </p:sp>
      <p:sp>
        <p:nvSpPr>
          <p:cNvPr id="14" name="Tijdelijke aanduiding voor titel 5">
            <a:extLst>
              <a:ext uri="{FF2B5EF4-FFF2-40B4-BE49-F238E27FC236}">
                <a16:creationId xmlns:a16="http://schemas.microsoft.com/office/drawing/2014/main" id="{304CABA3-AC95-6DBF-E937-6EF7807E1C8A}"/>
              </a:ext>
            </a:extLst>
          </p:cNvPr>
          <p:cNvSpPr>
            <a:spLocks noGrp="1"/>
          </p:cNvSpPr>
          <p:nvPr>
            <p:ph type="title" hasCustomPrompt="1"/>
          </p:nvPr>
        </p:nvSpPr>
        <p:spPr>
          <a:xfrm>
            <a:off x="1112255" y="4554001"/>
            <a:ext cx="9469283" cy="1325563"/>
          </a:xfrm>
          <a:prstGeom prst="rect">
            <a:avLst/>
          </a:prstGeom>
        </p:spPr>
        <p:txBody>
          <a:bodyPr vert="horz" lIns="0" tIns="7200" rIns="0" bIns="0" rtlCol="0" anchor="t" anchorCtr="0">
            <a:noAutofit/>
          </a:bodyPr>
          <a:lstStyle>
            <a:lvl1pPr>
              <a:lnSpc>
                <a:spcPct val="100000"/>
              </a:lnSpc>
              <a:defRPr sz="4460">
                <a:solidFill>
                  <a:schemeClr val="bg1"/>
                </a:solidFill>
              </a:defRPr>
            </a:lvl1pPr>
          </a:lstStyle>
          <a:p>
            <a:r>
              <a:rPr lang="nl-NL"/>
              <a:t>KLIK OM STIJL TE BEWERKEN</a:t>
            </a:r>
          </a:p>
        </p:txBody>
      </p:sp>
    </p:spTree>
    <p:extLst>
      <p:ext uri="{BB962C8B-B14F-4D97-AF65-F5344CB8AC3E}">
        <p14:creationId xmlns:p14="http://schemas.microsoft.com/office/powerpoint/2010/main" val="1571308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thirdimg-righ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7" name="Tijdelijke aanduiding voor afbeelding 8">
            <a:extLst>
              <a:ext uri="{FF2B5EF4-FFF2-40B4-BE49-F238E27FC236}">
                <a16:creationId xmlns:a16="http://schemas.microsoft.com/office/drawing/2014/main" id="{ACBDA351-99BA-1290-CD55-B9FEBC11E968}"/>
              </a:ext>
            </a:extLst>
          </p:cNvPr>
          <p:cNvSpPr>
            <a:spLocks noGrp="1"/>
          </p:cNvSpPr>
          <p:nvPr>
            <p:ph type="pic" sz="quarter" idx="20"/>
          </p:nvPr>
        </p:nvSpPr>
        <p:spPr>
          <a:xfrm>
            <a:off x="8127593" y="0"/>
            <a:ext cx="4064408" cy="6858000"/>
          </a:xfrm>
          <a:prstGeom prst="rect">
            <a:avLst/>
          </a:prstGeom>
        </p:spPr>
        <p:txBody>
          <a:bodyPr/>
          <a:lstStyle>
            <a:lvl1pPr>
              <a:defRPr b="0" i="0">
                <a:latin typeface="Futura Std Book" panose="020B0502020204020303" pitchFamily="34" charset="0"/>
              </a:defRPr>
            </a:lvl1pPr>
          </a:lstStyle>
          <a:p>
            <a:endParaRPr lang="nl-NL"/>
          </a:p>
        </p:txBody>
      </p:sp>
      <p:sp>
        <p:nvSpPr>
          <p:cNvPr id="9" name="object 2">
            <a:extLst>
              <a:ext uri="{FF2B5EF4-FFF2-40B4-BE49-F238E27FC236}">
                <a16:creationId xmlns:a16="http://schemas.microsoft.com/office/drawing/2014/main" id="{F8560BB5-445E-7714-5943-CB1C1244FF82}"/>
              </a:ext>
            </a:extLst>
          </p:cNvPr>
          <p:cNvSpPr txBox="1">
            <a:spLocks noGrp="1"/>
          </p:cNvSpPr>
          <p:nvPr>
            <p:ph type="title" idx="4294967295"/>
          </p:nvPr>
        </p:nvSpPr>
        <p:spPr>
          <a:xfrm>
            <a:off x="442742" y="882000"/>
            <a:ext cx="5087870" cy="983568"/>
          </a:xfrm>
          <a:prstGeom prst="rect">
            <a:avLst/>
          </a:prstGeom>
        </p:spPr>
        <p:txBody>
          <a:bodyPr vert="horz" wrap="square" lIns="0" tIns="8856" rIns="0" bIns="0" rtlCol="0" anchor="t" anchorCtr="0">
            <a:noAutofit/>
          </a:bodyPr>
          <a:lstStyle>
            <a:lvl1pPr marL="7700">
              <a:lnSpc>
                <a:spcPts val="3800"/>
              </a:lnSpc>
              <a:spcBef>
                <a:spcPts val="69"/>
              </a:spcBef>
              <a:defRPr/>
            </a:lvl1pPr>
          </a:lstStyle>
          <a:p>
            <a:pPr marL="7701">
              <a:spcBef>
                <a:spcPts val="69"/>
              </a:spcBef>
            </a:pPr>
            <a:endParaRPr lang="nl-NL" sz="3790"/>
          </a:p>
        </p:txBody>
      </p:sp>
      <p:sp>
        <p:nvSpPr>
          <p:cNvPr id="8" name="object 9">
            <a:extLst>
              <a:ext uri="{FF2B5EF4-FFF2-40B4-BE49-F238E27FC236}">
                <a16:creationId xmlns:a16="http://schemas.microsoft.com/office/drawing/2014/main" id="{F56A4D42-CAC7-57A7-E14F-34E19803108C}"/>
              </a:ext>
            </a:extLst>
          </p:cNvPr>
          <p:cNvSpPr/>
          <p:nvPr userDrawn="1"/>
        </p:nvSpPr>
        <p:spPr>
          <a:xfrm>
            <a:off x="11884840" y="6551874"/>
            <a:ext cx="306086" cy="30612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endParaRPr sz="1800"/>
          </a:p>
        </p:txBody>
      </p:sp>
      <p:sp>
        <p:nvSpPr>
          <p:cNvPr id="10" name="Tijdelijke aanduiding voor dianummer 5">
            <a:extLst>
              <a:ext uri="{FF2B5EF4-FFF2-40B4-BE49-F238E27FC236}">
                <a16:creationId xmlns:a16="http://schemas.microsoft.com/office/drawing/2014/main" id="{24BEAA44-6074-8F4E-78EC-3748B230D38B}"/>
              </a:ext>
            </a:extLst>
          </p:cNvPr>
          <p:cNvSpPr txBox="1">
            <a:spLocks/>
          </p:cNvSpPr>
          <p:nvPr userDrawn="1"/>
        </p:nvSpPr>
        <p:spPr>
          <a:xfrm>
            <a:off x="11810256" y="6588003"/>
            <a:ext cx="457140" cy="306127"/>
          </a:xfrm>
          <a:prstGeom prst="rect">
            <a:avLst/>
          </a:prstGeom>
        </p:spPr>
        <p:txBody>
          <a:bodyPr/>
          <a:lstStyle>
            <a:defPPr>
              <a:defRPr kern="0"/>
            </a:defPPr>
          </a:lstStyle>
          <a:p>
            <a:pPr algn="ctr"/>
            <a:fld id="{2A08C8FF-307F-E743-870C-7A0EAE78BE4A}" type="slidenum">
              <a:rPr lang="nl-NL" sz="970" b="1" smtClean="0">
                <a:solidFill>
                  <a:schemeClr val="bg1"/>
                </a:solidFill>
                <a:latin typeface="Futura Std Book" panose="020B0502020204020303" pitchFamily="34" charset="0"/>
                <a:cs typeface="FUTURA MEDIUM" panose="020B0602020204020303" pitchFamily="34" charset="-79"/>
              </a:rPr>
              <a:pPr algn="ctr"/>
              <a:t>‹nr.›</a:t>
            </a:fld>
            <a:endParaRPr lang="nl-NL" sz="970" b="1">
              <a:solidFill>
                <a:schemeClr val="bg1"/>
              </a:solidFill>
              <a:latin typeface="Futura Std Book" panose="020B0502020204020303" pitchFamily="34" charset="0"/>
              <a:cs typeface="FUTURA MEDIUM" panose="020B0602020204020303" pitchFamily="34" charset="-79"/>
            </a:endParaRPr>
          </a:p>
        </p:txBody>
      </p:sp>
      <p:sp>
        <p:nvSpPr>
          <p:cNvPr id="2" name="TextBox 1">
            <a:hlinkClick r:id="" action="ppaction://noaction"/>
            <a:extLst>
              <a:ext uri="{FF2B5EF4-FFF2-40B4-BE49-F238E27FC236}">
                <a16:creationId xmlns:a16="http://schemas.microsoft.com/office/drawing/2014/main" id="{40B58E9E-A483-C21D-3331-B42071F28530}"/>
              </a:ext>
            </a:extLst>
          </p:cNvPr>
          <p:cNvSpPr txBox="1"/>
          <p:nvPr userDrawn="1"/>
        </p:nvSpPr>
        <p:spPr>
          <a:xfrm>
            <a:off x="11305445" y="6589521"/>
            <a:ext cx="551682" cy="230832"/>
          </a:xfrm>
          <a:prstGeom prst="rect">
            <a:avLst/>
          </a:prstGeom>
          <a:noFill/>
        </p:spPr>
        <p:txBody>
          <a:bodyPr wrap="none" rtlCol="0">
            <a:spAutoFit/>
          </a:bodyPr>
          <a:lstStyle/>
          <a:p>
            <a:r>
              <a:rPr lang="en-US" sz="900">
                <a:latin typeface="Futura Std Condensed ExtBd" panose="020B0806020204030204" pitchFamily="34" charset="0"/>
                <a:sym typeface="Wingdings" panose="05000000000000000000" pitchFamily="2" charset="2"/>
              </a:rPr>
              <a:t></a:t>
            </a:r>
            <a:r>
              <a:rPr lang="en-US" sz="900">
                <a:latin typeface="Futura Std Condensed ExtBd" panose="020B0806020204030204" pitchFamily="34" charset="0"/>
              </a:rPr>
              <a:t>Index</a:t>
            </a:r>
            <a:endParaRPr lang="nl-NL" sz="900">
              <a:latin typeface="Futura Std Condensed ExtBd" panose="020B0806020204030204" pitchFamily="34" charset="0"/>
            </a:endParaRPr>
          </a:p>
        </p:txBody>
      </p:sp>
    </p:spTree>
    <p:extLst>
      <p:ext uri="{BB962C8B-B14F-4D97-AF65-F5344CB8AC3E}">
        <p14:creationId xmlns:p14="http://schemas.microsoft.com/office/powerpoint/2010/main" val="3380920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_full-im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87543ABD-7FA6-7BEA-1676-DA4CB5FD3173}"/>
              </a:ext>
            </a:extLst>
          </p:cNvPr>
          <p:cNvSpPr>
            <a:spLocks noGrp="1"/>
          </p:cNvSpPr>
          <p:nvPr>
            <p:ph type="pic" sz="quarter" idx="20"/>
          </p:nvPr>
        </p:nvSpPr>
        <p:spPr>
          <a:xfrm>
            <a:off x="0" y="0"/>
            <a:ext cx="12192000" cy="6857668"/>
          </a:xfrm>
          <a:prstGeom prst="rect">
            <a:avLst/>
          </a:prstGeom>
        </p:spPr>
        <p:txBody>
          <a:bodyPr/>
          <a:lstStyle>
            <a:lvl1pPr>
              <a:defRPr b="0" i="0">
                <a:latin typeface="Futura Std Book" panose="020B0502020204020303" pitchFamily="34" charset="0"/>
              </a:defRPr>
            </a:lvl1pPr>
          </a:lstStyle>
          <a:p>
            <a:endParaRPr lang="nl-NL"/>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14" name="object 9">
            <a:extLst>
              <a:ext uri="{FF2B5EF4-FFF2-40B4-BE49-F238E27FC236}">
                <a16:creationId xmlns:a16="http://schemas.microsoft.com/office/drawing/2014/main" id="{2DE7C961-1AEB-61C3-85F5-BB647B2F5AAC}"/>
              </a:ext>
            </a:extLst>
          </p:cNvPr>
          <p:cNvSpPr/>
          <p:nvPr userDrawn="1"/>
        </p:nvSpPr>
        <p:spPr>
          <a:xfrm>
            <a:off x="11884840" y="6551542"/>
            <a:ext cx="306086" cy="30612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endParaRPr sz="1800"/>
          </a:p>
        </p:txBody>
      </p:sp>
      <p:sp>
        <p:nvSpPr>
          <p:cNvPr id="16" name="Tijdelijke aanduiding voor dianummer 5">
            <a:extLst>
              <a:ext uri="{FF2B5EF4-FFF2-40B4-BE49-F238E27FC236}">
                <a16:creationId xmlns:a16="http://schemas.microsoft.com/office/drawing/2014/main" id="{09059821-FA55-6FFB-F657-00B45A7BEED9}"/>
              </a:ext>
            </a:extLst>
          </p:cNvPr>
          <p:cNvSpPr txBox="1">
            <a:spLocks/>
          </p:cNvSpPr>
          <p:nvPr userDrawn="1"/>
        </p:nvSpPr>
        <p:spPr>
          <a:xfrm>
            <a:off x="11810256" y="6588003"/>
            <a:ext cx="457140" cy="306127"/>
          </a:xfrm>
          <a:prstGeom prst="rect">
            <a:avLst/>
          </a:prstGeom>
        </p:spPr>
        <p:txBody>
          <a:bodyPr/>
          <a:lstStyle>
            <a:defPPr>
              <a:defRPr kern="0"/>
            </a:defPPr>
          </a:lstStyle>
          <a:p>
            <a:pPr algn="ctr"/>
            <a:fld id="{2A08C8FF-307F-E743-870C-7A0EAE78BE4A}" type="slidenum">
              <a:rPr lang="nl-NL" sz="970" b="1" smtClean="0">
                <a:solidFill>
                  <a:schemeClr val="bg1"/>
                </a:solidFill>
                <a:latin typeface="Futura Std Book" panose="020B0502020204020303" pitchFamily="34" charset="0"/>
                <a:cs typeface="FUTURA MEDIUM" panose="020B0602020204020303" pitchFamily="34" charset="-79"/>
              </a:rPr>
              <a:pPr algn="ctr"/>
              <a:t>‹nr.›</a:t>
            </a:fld>
            <a:endParaRPr lang="nl-NL" sz="970" b="1">
              <a:solidFill>
                <a:schemeClr val="bg1"/>
              </a:solidFill>
              <a:latin typeface="Futura Std Book" panose="020B0502020204020303" pitchFamily="34" charset="0"/>
              <a:cs typeface="FUTURA MEDIUM" panose="020B0602020204020303" pitchFamily="34" charset="-79"/>
            </a:endParaRPr>
          </a:p>
        </p:txBody>
      </p:sp>
      <p:sp>
        <p:nvSpPr>
          <p:cNvPr id="5" name="object 2">
            <a:extLst>
              <a:ext uri="{FF2B5EF4-FFF2-40B4-BE49-F238E27FC236}">
                <a16:creationId xmlns:a16="http://schemas.microsoft.com/office/drawing/2014/main" id="{22E0003B-5A50-7595-02BE-0FC74471FBC5}"/>
              </a:ext>
            </a:extLst>
          </p:cNvPr>
          <p:cNvSpPr txBox="1">
            <a:spLocks noGrp="1"/>
          </p:cNvSpPr>
          <p:nvPr>
            <p:ph type="title" idx="4294967295"/>
          </p:nvPr>
        </p:nvSpPr>
        <p:spPr>
          <a:xfrm>
            <a:off x="442742" y="882000"/>
            <a:ext cx="5087870" cy="983568"/>
          </a:xfrm>
          <a:prstGeom prst="rect">
            <a:avLst/>
          </a:prstGeom>
        </p:spPr>
        <p:txBody>
          <a:bodyPr vert="horz" wrap="square" lIns="0" tIns="8856" rIns="0" bIns="0" rtlCol="0" anchor="t" anchorCtr="0">
            <a:noAutofit/>
          </a:bodyPr>
          <a:lstStyle>
            <a:lvl1pPr marL="7700">
              <a:lnSpc>
                <a:spcPts val="3800"/>
              </a:lnSpc>
              <a:spcBef>
                <a:spcPts val="69"/>
              </a:spcBef>
              <a:defRPr/>
            </a:lvl1pPr>
          </a:lstStyle>
          <a:p>
            <a:pPr marL="7701">
              <a:spcBef>
                <a:spcPts val="69"/>
              </a:spcBef>
            </a:pPr>
            <a:endParaRPr lang="nl-NL" sz="3790"/>
          </a:p>
        </p:txBody>
      </p:sp>
      <p:sp>
        <p:nvSpPr>
          <p:cNvPr id="11" name="TextBox 10">
            <a:hlinkClick r:id="" action="ppaction://noaction"/>
            <a:extLst>
              <a:ext uri="{FF2B5EF4-FFF2-40B4-BE49-F238E27FC236}">
                <a16:creationId xmlns:a16="http://schemas.microsoft.com/office/drawing/2014/main" id="{3DCA4CCD-2997-77CB-F80B-49D19DD18A0F}"/>
              </a:ext>
            </a:extLst>
          </p:cNvPr>
          <p:cNvSpPr txBox="1"/>
          <p:nvPr userDrawn="1"/>
        </p:nvSpPr>
        <p:spPr>
          <a:xfrm>
            <a:off x="11305445" y="6589521"/>
            <a:ext cx="551682" cy="230832"/>
          </a:xfrm>
          <a:prstGeom prst="rect">
            <a:avLst/>
          </a:prstGeom>
          <a:noFill/>
        </p:spPr>
        <p:txBody>
          <a:bodyPr wrap="none" rtlCol="0">
            <a:spAutoFit/>
          </a:bodyPr>
          <a:lstStyle/>
          <a:p>
            <a:r>
              <a:rPr lang="en-US" sz="900">
                <a:latin typeface="Futura Std Condensed ExtBd" panose="020B0806020204030204" pitchFamily="34" charset="0"/>
                <a:sym typeface="Wingdings" panose="05000000000000000000" pitchFamily="2" charset="2"/>
              </a:rPr>
              <a:t></a:t>
            </a:r>
            <a:r>
              <a:rPr lang="en-US" sz="900">
                <a:latin typeface="Futura Std Condensed ExtBd" panose="020B0806020204030204" pitchFamily="34" charset="0"/>
              </a:rPr>
              <a:t>Index</a:t>
            </a:r>
            <a:endParaRPr lang="nl-NL" sz="900">
              <a:latin typeface="Futura Std Condensed ExtBd" panose="020B0806020204030204" pitchFamily="34" charset="0"/>
            </a:endParaRPr>
          </a:p>
        </p:txBody>
      </p:sp>
    </p:spTree>
    <p:extLst>
      <p:ext uri="{BB962C8B-B14F-4D97-AF65-F5344CB8AC3E}">
        <p14:creationId xmlns:p14="http://schemas.microsoft.com/office/powerpoint/2010/main" val="4255452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6563" name="Tijdelijke aanduiding voor titel 1"/>
          <p:cNvSpPr>
            <a:spLocks noGrp="1"/>
          </p:cNvSpPr>
          <p:nvPr>
            <p:ph type="ctrTitle"/>
          </p:nvPr>
        </p:nvSpPr>
        <p:spPr>
          <a:xfrm>
            <a:off x="914400" y="2130426"/>
            <a:ext cx="10363200" cy="1470025"/>
          </a:xfrm>
        </p:spPr>
        <p:txBody>
          <a:bodyPr/>
          <a:lstStyle>
            <a:lvl1pPr algn="ctr">
              <a:defRPr/>
            </a:lvl1pPr>
          </a:lstStyle>
          <a:p>
            <a:pPr lvl="0"/>
            <a:r>
              <a:rPr lang="nl-NL" altLang="nl-NL" noProof="0"/>
              <a:t>Klik om het opmaakprofiel te bewerken</a:t>
            </a:r>
          </a:p>
        </p:txBody>
      </p:sp>
      <p:sp>
        <p:nvSpPr>
          <p:cNvPr id="8" name="Tijdelijke aanduiding voor datum 1"/>
          <p:cNvSpPr>
            <a:spLocks noGrp="1"/>
          </p:cNvSpPr>
          <p:nvPr>
            <p:ph type="dt" sz="half" idx="2"/>
          </p:nvPr>
        </p:nvSpPr>
        <p:spPr>
          <a:xfrm>
            <a:off x="8945033" y="6245225"/>
            <a:ext cx="2844800" cy="476250"/>
          </a:xfrm>
        </p:spPr>
        <p:txBody>
          <a:bodyPr/>
          <a:lstStyle>
            <a:lvl1pPr>
              <a:defRPr/>
            </a:lvl1pPr>
          </a:lstStyle>
          <a:p>
            <a:fld id="{62603D96-489A-43C8-BB51-C968DB419CCF}" type="datetime1">
              <a:rPr lang="en-US" altLang="nl-NL"/>
              <a:pPr/>
              <a:t>4/1/2025</a:t>
            </a:fld>
            <a:endParaRPr lang="nl-NL" altLang="nl-NL"/>
          </a:p>
        </p:txBody>
      </p:sp>
      <p:sp>
        <p:nvSpPr>
          <p:cNvPr id="9" name="Tijdelijke aanduiding voor voettekst 2"/>
          <p:cNvSpPr>
            <a:spLocks noGrp="1"/>
          </p:cNvSpPr>
          <p:nvPr>
            <p:ph type="ftr" sz="quarter" idx="3"/>
          </p:nvPr>
        </p:nvSpPr>
        <p:spPr>
          <a:xfrm>
            <a:off x="4165600" y="6245225"/>
            <a:ext cx="3860800" cy="476250"/>
          </a:xfrm>
        </p:spPr>
        <p:txBody>
          <a:bodyPr/>
          <a:lstStyle>
            <a:lvl1pPr>
              <a:defRPr/>
            </a:lvl1pPr>
          </a:lstStyle>
          <a:p>
            <a:r>
              <a:rPr lang="nl-NL" altLang="nl-NL"/>
              <a:t>Voettekst</a:t>
            </a:r>
          </a:p>
        </p:txBody>
      </p:sp>
      <p:pic>
        <p:nvPicPr>
          <p:cNvPr id="66567" name="Picture 7" descr="nvkflogo_tekst_300_vivi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352" y="3638551"/>
            <a:ext cx="7766049"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84288"/>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0798CA61-3C00-4A92-A782-C3FF4E5339E9}"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64352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685D19FA-653A-47A5-8552-03B5BBAFDE90}"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p:cNvSpPr>
            <a:spLocks noGrp="1"/>
          </p:cNvSpPr>
          <p:nvPr>
            <p:ph type="sldNum" sz="quarter" idx="12"/>
          </p:nvPr>
        </p:nvSpPr>
        <p:spPr/>
        <p:txBody>
          <a:bodyPr/>
          <a:lstStyle>
            <a:lvl1pPr>
              <a:defRPr/>
            </a:lvl1pPr>
          </a:lstStyle>
          <a:p>
            <a:fld id="{CF14B509-09A4-4BC6-ADC2-0A6142105E87}" type="slidenum">
              <a:rPr lang="nl-NL" altLang="nl-NL"/>
              <a:pPr/>
              <a:t>‹nr.›</a:t>
            </a:fld>
            <a:endParaRPr lang="nl-NL" altLang="nl-NL"/>
          </a:p>
        </p:txBody>
      </p:sp>
    </p:spTree>
    <p:extLst>
      <p:ext uri="{BB962C8B-B14F-4D97-AF65-F5344CB8AC3E}">
        <p14:creationId xmlns:p14="http://schemas.microsoft.com/office/powerpoint/2010/main" val="673031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2DFDFF77-C587-427E-B97E-B77D56C59F90}"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346056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lvl1pPr>
              <a:defRPr/>
            </a:lvl1pPr>
          </a:lstStyle>
          <a:p>
            <a:fld id="{3D49760A-4547-4F71-81C2-A3145035BEF6}"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330580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lvl1pPr>
              <a:defRPr/>
            </a:lvl1pPr>
          </a:lstStyle>
          <a:p>
            <a:fld id="{CFE3E3A2-C69D-4C0D-8874-7F5052162FE0}" type="datetime1">
              <a:rPr lang="en-US" altLang="nl-NL"/>
              <a:pPr/>
              <a:t>4/1/2025</a:t>
            </a:fld>
            <a:endParaRPr lang="nl-NL" altLang="nl-NL"/>
          </a:p>
        </p:txBody>
      </p:sp>
      <p:sp>
        <p:nvSpPr>
          <p:cNvPr id="8" name="Footer Placeholder 7"/>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481832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lvl1pPr>
              <a:defRPr/>
            </a:lvl1pPr>
          </a:lstStyle>
          <a:p>
            <a:fld id="{9F662FE6-4625-4E71-B725-80DF6C6BC2EA}" type="datetime1">
              <a:rPr lang="en-US" altLang="nl-NL"/>
              <a:pPr/>
              <a:t>4/1/2025</a:t>
            </a:fld>
            <a:endParaRPr lang="nl-NL" altLang="nl-NL"/>
          </a:p>
        </p:txBody>
      </p:sp>
      <p:sp>
        <p:nvSpPr>
          <p:cNvPr id="4" name="Footer Placeholder 3"/>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529218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EC03718-9531-4ED3-9203-BA2D5A1719AE}" type="datetime1">
              <a:rPr lang="en-US" altLang="nl-NL"/>
              <a:pPr/>
              <a:t>4/1/2025</a:t>
            </a:fld>
            <a:endParaRPr lang="nl-NL" altLang="nl-NL"/>
          </a:p>
        </p:txBody>
      </p:sp>
      <p:sp>
        <p:nvSpPr>
          <p:cNvPr id="3" name="Footer Placeholder 2"/>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852245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CE3A8634-9D15-4799-8BB2-852BE42C56EE}"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52784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D554D9A2-BF05-451B-A2D6-CA429043F2E5}"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594453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610F369C-9B06-41C1-AA4B-FC2F2D0F38A7}"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998315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fld id="{B662FC97-B8B1-40FF-B868-D948A9CD5075}" type="datetime1">
              <a:rPr lang="en-US" altLang="nl-NL"/>
              <a:pPr/>
              <a:t>4/1/2025</a:t>
            </a:fld>
            <a:endParaRPr lang="nl-NL" altLang="nl-NL"/>
          </a:p>
        </p:txBody>
      </p:sp>
      <p:sp>
        <p:nvSpPr>
          <p:cNvPr id="5" name="Footer Placeholder 4"/>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637990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2530" name="Tijdelijke aanduiding voor tekst 2">
            <a:extLst>
              <a:ext uri="{FF2B5EF4-FFF2-40B4-BE49-F238E27FC236}">
                <a16:creationId xmlns:a16="http://schemas.microsoft.com/office/drawing/2014/main" id="{1E914304-E90D-A938-2B97-30659244D895}"/>
              </a:ext>
            </a:extLst>
          </p:cNvPr>
          <p:cNvSpPr>
            <a:spLocks noGrp="1"/>
          </p:cNvSpPr>
          <p:nvPr>
            <p:ph type="subTitle" idx="1"/>
          </p:nvPr>
        </p:nvSpPr>
        <p:spPr>
          <a:xfrm>
            <a:off x="1828800" y="4497388"/>
            <a:ext cx="8534400" cy="1141412"/>
          </a:xfrm>
        </p:spPr>
        <p:txBody>
          <a:bodyPr/>
          <a:lstStyle>
            <a:lvl1pPr marL="0" indent="0" algn="ctr">
              <a:buFont typeface="Arial" panose="020B0604020202020204" pitchFamily="34" charset="0"/>
              <a:buNone/>
              <a:defRPr/>
            </a:lvl1pPr>
          </a:lstStyle>
          <a:p>
            <a:pPr lvl="0"/>
            <a:r>
              <a:rPr lang="nl-NL" altLang="nl-NL" noProof="0"/>
              <a:t>Klikken om de ondertitelstijl van het model te bewerken</a:t>
            </a:r>
          </a:p>
        </p:txBody>
      </p:sp>
      <p:sp>
        <p:nvSpPr>
          <p:cNvPr id="4" name="Tijdelijke aanduiding voor datum 3">
            <a:extLst>
              <a:ext uri="{FF2B5EF4-FFF2-40B4-BE49-F238E27FC236}">
                <a16:creationId xmlns:a16="http://schemas.microsoft.com/office/drawing/2014/main" id="{C9FA38EB-AB87-A7E2-5474-FF912A5C59EE}"/>
              </a:ext>
            </a:extLst>
          </p:cNvPr>
          <p:cNvSpPr>
            <a:spLocks noGrp="1"/>
          </p:cNvSpPr>
          <p:nvPr>
            <p:ph type="dt" sz="half" idx="2"/>
          </p:nvPr>
        </p:nvSpPr>
        <p:spPr>
          <a:xfrm>
            <a:off x="609600" y="6245225"/>
            <a:ext cx="2844800" cy="476250"/>
          </a:xfrm>
        </p:spPr>
        <p:txBody>
          <a:bodyPr/>
          <a:lstStyle>
            <a:lvl1pPr>
              <a:defRPr/>
            </a:lvl1pPr>
          </a:lstStyle>
          <a:p>
            <a:fld id="{25A66152-B621-4ACC-A97D-3BC910B6376E}"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1A8556C9-D05B-33BE-DB3F-101CDEA70435}"/>
              </a:ext>
            </a:extLst>
          </p:cNvPr>
          <p:cNvSpPr>
            <a:spLocks noGrp="1"/>
          </p:cNvSpPr>
          <p:nvPr>
            <p:ph type="ftr" sz="quarter" idx="3"/>
          </p:nvPr>
        </p:nvSpPr>
        <p:spPr>
          <a:xfrm>
            <a:off x="4165600" y="6245225"/>
            <a:ext cx="3860800" cy="476250"/>
          </a:xfrm>
        </p:spPr>
        <p:txBody>
          <a:bodyP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77CE03D6-D83E-0E14-2BA8-97F6ACCE48C0}"/>
              </a:ext>
            </a:extLst>
          </p:cNvPr>
          <p:cNvSpPr>
            <a:spLocks noGrp="1"/>
          </p:cNvSpPr>
          <p:nvPr>
            <p:ph type="sldNum" sz="quarter" idx="4"/>
          </p:nvPr>
        </p:nvSpPr>
        <p:spPr>
          <a:xfrm>
            <a:off x="8737600" y="6245225"/>
            <a:ext cx="2844800" cy="476250"/>
          </a:xfrm>
        </p:spPr>
        <p:txBody>
          <a:bodyPr/>
          <a:lstStyle>
            <a:lvl1pPr>
              <a:defRPr/>
            </a:lvl1pPr>
          </a:lstStyle>
          <a:p>
            <a:fld id="{29FB56A6-7808-4F9F-BB5F-4C9B1C127606}" type="slidenum">
              <a:rPr lang="nl-NL" altLang="nl-NL"/>
              <a:pPr/>
              <a:t>‹nr.›</a:t>
            </a:fld>
            <a:endParaRPr lang="nl-NL" altLang="nl-NL"/>
          </a:p>
        </p:txBody>
      </p:sp>
      <p:pic>
        <p:nvPicPr>
          <p:cNvPr id="22534" name="Picture 6">
            <a:extLst>
              <a:ext uri="{FF2B5EF4-FFF2-40B4-BE49-F238E27FC236}">
                <a16:creationId xmlns:a16="http://schemas.microsoft.com/office/drawing/2014/main" id="{DAFD82E7-AB95-07A1-342D-7E49F6EC49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167" y="65089"/>
            <a:ext cx="3302000" cy="2693987"/>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1">
            <a:extLst>
              <a:ext uri="{FF2B5EF4-FFF2-40B4-BE49-F238E27FC236}">
                <a16:creationId xmlns:a16="http://schemas.microsoft.com/office/drawing/2014/main" id="{A1D80D21-8D08-9655-2E7D-1A4990D66C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51" y="-852488"/>
            <a:ext cx="11097683" cy="905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6" name="Tijdelijke aanduiding voor titel 1">
            <a:extLst>
              <a:ext uri="{FF2B5EF4-FFF2-40B4-BE49-F238E27FC236}">
                <a16:creationId xmlns:a16="http://schemas.microsoft.com/office/drawing/2014/main" id="{C4AC88D5-7849-CD9F-5F76-5513B42EDE13}"/>
              </a:ext>
            </a:extLst>
          </p:cNvPr>
          <p:cNvSpPr>
            <a:spLocks noGrp="1"/>
          </p:cNvSpPr>
          <p:nvPr>
            <p:ph type="ctrTitle"/>
          </p:nvPr>
        </p:nvSpPr>
        <p:spPr>
          <a:xfrm>
            <a:off x="914400" y="2759076"/>
            <a:ext cx="10363200" cy="1470025"/>
          </a:xfrm>
        </p:spPr>
        <p:txBody>
          <a:bodyPr/>
          <a:lstStyle>
            <a:lvl1pPr algn="ctr">
              <a:defRPr sz="4400"/>
            </a:lvl1pPr>
          </a:lstStyle>
          <a:p>
            <a:pPr lvl="0"/>
            <a:r>
              <a:rPr lang="nl-NL" altLang="nl-NL" noProof="0"/>
              <a:t>Klik om stijl te bewerken</a:t>
            </a:r>
          </a:p>
        </p:txBody>
      </p:sp>
    </p:spTree>
    <p:extLst>
      <p:ext uri="{BB962C8B-B14F-4D97-AF65-F5344CB8AC3E}">
        <p14:creationId xmlns:p14="http://schemas.microsoft.com/office/powerpoint/2010/main" val="4868814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838325"/>
            <a:ext cx="5384800" cy="4287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838325"/>
            <a:ext cx="5384800" cy="4287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lvl1pPr>
              <a:defRPr/>
            </a:lvl1pPr>
          </a:lstStyle>
          <a:p>
            <a:fld id="{A55F257C-1A38-4DE5-ADE1-3C12D70CAEEB}"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p:cNvSpPr>
            <a:spLocks noGrp="1"/>
          </p:cNvSpPr>
          <p:nvPr>
            <p:ph type="sldNum" sz="quarter" idx="12"/>
          </p:nvPr>
        </p:nvSpPr>
        <p:spPr/>
        <p:txBody>
          <a:bodyPr/>
          <a:lstStyle>
            <a:lvl1pPr>
              <a:defRPr/>
            </a:lvl1pPr>
          </a:lstStyle>
          <a:p>
            <a:fld id="{6FE11C29-3A4A-4DD2-A7C8-1CD9DE6D7333}" type="slidenum">
              <a:rPr lang="nl-NL" altLang="nl-NL"/>
              <a:pPr/>
              <a:t>‹nr.›</a:t>
            </a:fld>
            <a:endParaRPr lang="nl-NL" altLang="nl-NL"/>
          </a:p>
        </p:txBody>
      </p:sp>
    </p:spTree>
    <p:extLst>
      <p:ext uri="{BB962C8B-B14F-4D97-AF65-F5344CB8AC3E}">
        <p14:creationId xmlns:p14="http://schemas.microsoft.com/office/powerpoint/2010/main" val="2434618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41C5D-110F-94D5-E5FA-D459CE68AD1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554655-4211-DE29-2053-509847D813B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77553BF-632A-5E4C-4019-7DDE7E80726B}"/>
              </a:ext>
            </a:extLst>
          </p:cNvPr>
          <p:cNvSpPr>
            <a:spLocks noGrp="1"/>
          </p:cNvSpPr>
          <p:nvPr>
            <p:ph type="dt" sz="half" idx="10"/>
          </p:nvPr>
        </p:nvSpPr>
        <p:spPr/>
        <p:txBody>
          <a:bodyPr/>
          <a:lstStyle>
            <a:lvl1pPr>
              <a:defRPr/>
            </a:lvl1pPr>
          </a:lstStyle>
          <a:p>
            <a:fld id="{624CE395-1C2D-4BC2-8F1D-ECB22171DA86}"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9F1FCE02-EC13-B54C-A088-85BD0B88177D}"/>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7C7D50B3-7791-68E2-A804-BD472C24D56A}"/>
              </a:ext>
            </a:extLst>
          </p:cNvPr>
          <p:cNvSpPr>
            <a:spLocks noGrp="1"/>
          </p:cNvSpPr>
          <p:nvPr>
            <p:ph type="sldNum" sz="quarter" idx="12"/>
          </p:nvPr>
        </p:nvSpPr>
        <p:spPr/>
        <p:txBody>
          <a:bodyPr/>
          <a:lstStyle>
            <a:lvl1pPr>
              <a:defRPr/>
            </a:lvl1pPr>
          </a:lstStyle>
          <a:p>
            <a:fld id="{95C8C1DB-6891-495B-84A7-7F179F70D1FC}" type="slidenum">
              <a:rPr lang="nl-NL" altLang="nl-NL"/>
              <a:pPr/>
              <a:t>‹nr.›</a:t>
            </a:fld>
            <a:endParaRPr lang="nl-NL" altLang="nl-NL"/>
          </a:p>
        </p:txBody>
      </p:sp>
    </p:spTree>
    <p:extLst>
      <p:ext uri="{BB962C8B-B14F-4D97-AF65-F5344CB8AC3E}">
        <p14:creationId xmlns:p14="http://schemas.microsoft.com/office/powerpoint/2010/main" val="4113073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01CE9-2232-A57A-F5D7-266728FAF0F7}"/>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07713E0-2B70-CA3A-BF94-96E010E9306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A0F500D-C171-547E-722B-5149FAE673B2}"/>
              </a:ext>
            </a:extLst>
          </p:cNvPr>
          <p:cNvSpPr>
            <a:spLocks noGrp="1"/>
          </p:cNvSpPr>
          <p:nvPr>
            <p:ph type="dt" sz="half" idx="10"/>
          </p:nvPr>
        </p:nvSpPr>
        <p:spPr/>
        <p:txBody>
          <a:bodyPr/>
          <a:lstStyle>
            <a:lvl1pPr>
              <a:defRPr/>
            </a:lvl1pPr>
          </a:lstStyle>
          <a:p>
            <a:fld id="{AF9E2876-2BDD-49C2-8804-B98D404232E9}"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72EC4955-9500-BFFE-4B26-989967C101C8}"/>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B04A61F1-2208-9CC0-A712-9F86EDB30EA0}"/>
              </a:ext>
            </a:extLst>
          </p:cNvPr>
          <p:cNvSpPr>
            <a:spLocks noGrp="1"/>
          </p:cNvSpPr>
          <p:nvPr>
            <p:ph type="sldNum" sz="quarter" idx="12"/>
          </p:nvPr>
        </p:nvSpPr>
        <p:spPr/>
        <p:txBody>
          <a:bodyPr/>
          <a:lstStyle>
            <a:lvl1pPr>
              <a:defRPr/>
            </a:lvl1pPr>
          </a:lstStyle>
          <a:p>
            <a:fld id="{C9BB2E1D-69BF-4221-8498-0EF1B674EE77}" type="slidenum">
              <a:rPr lang="nl-NL" altLang="nl-NL"/>
              <a:pPr/>
              <a:t>‹nr.›</a:t>
            </a:fld>
            <a:endParaRPr lang="nl-NL" altLang="nl-NL"/>
          </a:p>
        </p:txBody>
      </p:sp>
    </p:spTree>
    <p:extLst>
      <p:ext uri="{BB962C8B-B14F-4D97-AF65-F5344CB8AC3E}">
        <p14:creationId xmlns:p14="http://schemas.microsoft.com/office/powerpoint/2010/main" val="1525222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28462-2274-E104-6822-F554E610C00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C11EB8E-FFE4-D231-92F5-BD0120046A54}"/>
              </a:ext>
            </a:extLst>
          </p:cNvPr>
          <p:cNvSpPr>
            <a:spLocks noGrp="1"/>
          </p:cNvSpPr>
          <p:nvPr>
            <p:ph sz="half" idx="1"/>
          </p:nvPr>
        </p:nvSpPr>
        <p:spPr>
          <a:xfrm>
            <a:off x="609600" y="1838325"/>
            <a:ext cx="5384800" cy="42878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FB5885F-55A1-CB36-275C-0A45B2AD41C1}"/>
              </a:ext>
            </a:extLst>
          </p:cNvPr>
          <p:cNvSpPr>
            <a:spLocks noGrp="1"/>
          </p:cNvSpPr>
          <p:nvPr>
            <p:ph sz="half" idx="2"/>
          </p:nvPr>
        </p:nvSpPr>
        <p:spPr>
          <a:xfrm>
            <a:off x="6197600" y="1838325"/>
            <a:ext cx="5384800" cy="42878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7579A17-DD55-4E8D-FC7B-FBDAF1BEE178}"/>
              </a:ext>
            </a:extLst>
          </p:cNvPr>
          <p:cNvSpPr>
            <a:spLocks noGrp="1"/>
          </p:cNvSpPr>
          <p:nvPr>
            <p:ph type="dt" sz="half" idx="10"/>
          </p:nvPr>
        </p:nvSpPr>
        <p:spPr/>
        <p:txBody>
          <a:bodyPr/>
          <a:lstStyle>
            <a:lvl1pPr>
              <a:defRPr/>
            </a:lvl1pPr>
          </a:lstStyle>
          <a:p>
            <a:fld id="{2AC3970E-C843-4238-B47D-B97AAD9D83D0}"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87C405EF-A98A-851D-F73B-203428BB60CF}"/>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3FDF6561-1DDA-9AF8-C42A-B4DF1E29B825}"/>
              </a:ext>
            </a:extLst>
          </p:cNvPr>
          <p:cNvSpPr>
            <a:spLocks noGrp="1"/>
          </p:cNvSpPr>
          <p:nvPr>
            <p:ph type="sldNum" sz="quarter" idx="12"/>
          </p:nvPr>
        </p:nvSpPr>
        <p:spPr/>
        <p:txBody>
          <a:bodyPr/>
          <a:lstStyle>
            <a:lvl1pPr>
              <a:defRPr/>
            </a:lvl1pPr>
          </a:lstStyle>
          <a:p>
            <a:fld id="{44213530-8B02-4B50-A01B-6696CCA75060}" type="slidenum">
              <a:rPr lang="nl-NL" altLang="nl-NL"/>
              <a:pPr/>
              <a:t>‹nr.›</a:t>
            </a:fld>
            <a:endParaRPr lang="nl-NL" altLang="nl-NL"/>
          </a:p>
        </p:txBody>
      </p:sp>
    </p:spTree>
    <p:extLst>
      <p:ext uri="{BB962C8B-B14F-4D97-AF65-F5344CB8AC3E}">
        <p14:creationId xmlns:p14="http://schemas.microsoft.com/office/powerpoint/2010/main" val="2193459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B1A99-25FE-EE14-93A1-5A91CFED0823}"/>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825828A-D6F3-B666-6431-45D60602DF7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2747366-09CF-06C0-13A3-530728BBE576}"/>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2354ADF-184A-470F-3B9C-659313288F4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1CBF503-6B1B-C422-1B85-91F8AD13AD8D}"/>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B15B53A-AF3D-4B51-D67C-60B42C3CE1D9}"/>
              </a:ext>
            </a:extLst>
          </p:cNvPr>
          <p:cNvSpPr>
            <a:spLocks noGrp="1"/>
          </p:cNvSpPr>
          <p:nvPr>
            <p:ph type="dt" sz="half" idx="10"/>
          </p:nvPr>
        </p:nvSpPr>
        <p:spPr/>
        <p:txBody>
          <a:bodyPr/>
          <a:lstStyle>
            <a:lvl1pPr>
              <a:defRPr/>
            </a:lvl1pPr>
          </a:lstStyle>
          <a:p>
            <a:fld id="{0D6BF02B-0187-4505-AA77-AA4064CF1681}" type="datetime1">
              <a:rPr lang="en-US" altLang="nl-NL"/>
              <a:pPr/>
              <a:t>4/1/2025</a:t>
            </a:fld>
            <a:endParaRPr lang="nl-NL" altLang="nl-NL"/>
          </a:p>
        </p:txBody>
      </p:sp>
      <p:sp>
        <p:nvSpPr>
          <p:cNvPr id="8" name="Tijdelijke aanduiding voor voettekst 7">
            <a:extLst>
              <a:ext uri="{FF2B5EF4-FFF2-40B4-BE49-F238E27FC236}">
                <a16:creationId xmlns:a16="http://schemas.microsoft.com/office/drawing/2014/main" id="{316B9AFD-DC67-5528-FE60-EA15A074AFD9}"/>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9" name="Tijdelijke aanduiding voor dianummer 8">
            <a:extLst>
              <a:ext uri="{FF2B5EF4-FFF2-40B4-BE49-F238E27FC236}">
                <a16:creationId xmlns:a16="http://schemas.microsoft.com/office/drawing/2014/main" id="{47C58FF5-9580-8D55-1E76-DFD2D610A46B}"/>
              </a:ext>
            </a:extLst>
          </p:cNvPr>
          <p:cNvSpPr>
            <a:spLocks noGrp="1"/>
          </p:cNvSpPr>
          <p:nvPr>
            <p:ph type="sldNum" sz="quarter" idx="12"/>
          </p:nvPr>
        </p:nvSpPr>
        <p:spPr/>
        <p:txBody>
          <a:bodyPr/>
          <a:lstStyle>
            <a:lvl1pPr>
              <a:defRPr/>
            </a:lvl1pPr>
          </a:lstStyle>
          <a:p>
            <a:fld id="{154A3531-67DA-4CB5-AFCA-9D84D8495491}" type="slidenum">
              <a:rPr lang="nl-NL" altLang="nl-NL"/>
              <a:pPr/>
              <a:t>‹nr.›</a:t>
            </a:fld>
            <a:endParaRPr lang="nl-NL" altLang="nl-NL"/>
          </a:p>
        </p:txBody>
      </p:sp>
    </p:spTree>
    <p:extLst>
      <p:ext uri="{BB962C8B-B14F-4D97-AF65-F5344CB8AC3E}">
        <p14:creationId xmlns:p14="http://schemas.microsoft.com/office/powerpoint/2010/main" val="3207189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73F82-4379-6CAC-FB0F-A233DD89F9B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9E3068A-331A-77F1-452E-70756055803B}"/>
              </a:ext>
            </a:extLst>
          </p:cNvPr>
          <p:cNvSpPr>
            <a:spLocks noGrp="1"/>
          </p:cNvSpPr>
          <p:nvPr>
            <p:ph type="dt" sz="half" idx="10"/>
          </p:nvPr>
        </p:nvSpPr>
        <p:spPr/>
        <p:txBody>
          <a:bodyPr/>
          <a:lstStyle>
            <a:lvl1pPr>
              <a:defRPr/>
            </a:lvl1pPr>
          </a:lstStyle>
          <a:p>
            <a:fld id="{7BA7C0C9-51A4-4723-BDA0-F6CACE4395D8}" type="datetime1">
              <a:rPr lang="en-US" altLang="nl-NL"/>
              <a:pPr/>
              <a:t>4/1/2025</a:t>
            </a:fld>
            <a:endParaRPr lang="nl-NL" altLang="nl-NL"/>
          </a:p>
        </p:txBody>
      </p:sp>
      <p:sp>
        <p:nvSpPr>
          <p:cNvPr id="4" name="Tijdelijke aanduiding voor voettekst 3">
            <a:extLst>
              <a:ext uri="{FF2B5EF4-FFF2-40B4-BE49-F238E27FC236}">
                <a16:creationId xmlns:a16="http://schemas.microsoft.com/office/drawing/2014/main" id="{CD5E617E-615E-1291-5AC2-1C1A7FBDE0CB}"/>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5" name="Tijdelijke aanduiding voor dianummer 4">
            <a:extLst>
              <a:ext uri="{FF2B5EF4-FFF2-40B4-BE49-F238E27FC236}">
                <a16:creationId xmlns:a16="http://schemas.microsoft.com/office/drawing/2014/main" id="{B09071C4-3B85-5C6D-5987-BCCBEB2D443F}"/>
              </a:ext>
            </a:extLst>
          </p:cNvPr>
          <p:cNvSpPr>
            <a:spLocks noGrp="1"/>
          </p:cNvSpPr>
          <p:nvPr>
            <p:ph type="sldNum" sz="quarter" idx="12"/>
          </p:nvPr>
        </p:nvSpPr>
        <p:spPr/>
        <p:txBody>
          <a:bodyPr/>
          <a:lstStyle>
            <a:lvl1pPr>
              <a:defRPr/>
            </a:lvl1pPr>
          </a:lstStyle>
          <a:p>
            <a:fld id="{464326D3-4BC0-46C9-A143-2EF845B78F5F}" type="slidenum">
              <a:rPr lang="nl-NL" altLang="nl-NL"/>
              <a:pPr/>
              <a:t>‹nr.›</a:t>
            </a:fld>
            <a:endParaRPr lang="nl-NL" altLang="nl-NL"/>
          </a:p>
        </p:txBody>
      </p:sp>
    </p:spTree>
    <p:extLst>
      <p:ext uri="{BB962C8B-B14F-4D97-AF65-F5344CB8AC3E}">
        <p14:creationId xmlns:p14="http://schemas.microsoft.com/office/powerpoint/2010/main" val="1244582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E1CCAEF-B596-56B3-BE55-78FDDA19BC49}"/>
              </a:ext>
            </a:extLst>
          </p:cNvPr>
          <p:cNvSpPr>
            <a:spLocks noGrp="1"/>
          </p:cNvSpPr>
          <p:nvPr>
            <p:ph type="dt" sz="half" idx="10"/>
          </p:nvPr>
        </p:nvSpPr>
        <p:spPr/>
        <p:txBody>
          <a:bodyPr/>
          <a:lstStyle>
            <a:lvl1pPr>
              <a:defRPr/>
            </a:lvl1pPr>
          </a:lstStyle>
          <a:p>
            <a:fld id="{C6F7CCDE-3C84-4299-B373-1F6658592D5B}" type="datetime1">
              <a:rPr lang="en-US" altLang="nl-NL"/>
              <a:pPr/>
              <a:t>4/1/2025</a:t>
            </a:fld>
            <a:endParaRPr lang="nl-NL" altLang="nl-NL"/>
          </a:p>
        </p:txBody>
      </p:sp>
      <p:sp>
        <p:nvSpPr>
          <p:cNvPr id="3" name="Tijdelijke aanduiding voor voettekst 2">
            <a:extLst>
              <a:ext uri="{FF2B5EF4-FFF2-40B4-BE49-F238E27FC236}">
                <a16:creationId xmlns:a16="http://schemas.microsoft.com/office/drawing/2014/main" id="{C33D8C21-B891-27AD-2767-84DFE91BAFBF}"/>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4" name="Tijdelijke aanduiding voor dianummer 3">
            <a:extLst>
              <a:ext uri="{FF2B5EF4-FFF2-40B4-BE49-F238E27FC236}">
                <a16:creationId xmlns:a16="http://schemas.microsoft.com/office/drawing/2014/main" id="{63A71CF5-FABF-0479-1647-CC3FA1D2807D}"/>
              </a:ext>
            </a:extLst>
          </p:cNvPr>
          <p:cNvSpPr>
            <a:spLocks noGrp="1"/>
          </p:cNvSpPr>
          <p:nvPr>
            <p:ph type="sldNum" sz="quarter" idx="12"/>
          </p:nvPr>
        </p:nvSpPr>
        <p:spPr/>
        <p:txBody>
          <a:bodyPr/>
          <a:lstStyle>
            <a:lvl1pPr>
              <a:defRPr/>
            </a:lvl1pPr>
          </a:lstStyle>
          <a:p>
            <a:fld id="{6C42D72B-FE17-4023-818B-BCFB548D0946}" type="slidenum">
              <a:rPr lang="nl-NL" altLang="nl-NL"/>
              <a:pPr/>
              <a:t>‹nr.›</a:t>
            </a:fld>
            <a:endParaRPr lang="nl-NL" altLang="nl-NL"/>
          </a:p>
        </p:txBody>
      </p:sp>
    </p:spTree>
    <p:extLst>
      <p:ext uri="{BB962C8B-B14F-4D97-AF65-F5344CB8AC3E}">
        <p14:creationId xmlns:p14="http://schemas.microsoft.com/office/powerpoint/2010/main" val="3004306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8BBE3-548B-09F9-6DFD-644E9283643A}"/>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1C7646D-8533-DF8E-BC83-4565666A3CB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D673048-7035-77E3-5CEA-31AEC9E6DAA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910D250-D663-4B72-2630-E567A2B59CA4}"/>
              </a:ext>
            </a:extLst>
          </p:cNvPr>
          <p:cNvSpPr>
            <a:spLocks noGrp="1"/>
          </p:cNvSpPr>
          <p:nvPr>
            <p:ph type="dt" sz="half" idx="10"/>
          </p:nvPr>
        </p:nvSpPr>
        <p:spPr/>
        <p:txBody>
          <a:bodyPr/>
          <a:lstStyle>
            <a:lvl1pPr>
              <a:defRPr/>
            </a:lvl1pPr>
          </a:lstStyle>
          <a:p>
            <a:fld id="{4E782362-08A9-4A59-BF6E-10E39A0B6B36}"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2CE313F2-C7A1-DC8E-738B-0803B189C664}"/>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42E80F9A-7677-A4EF-60B6-A2C188736984}"/>
              </a:ext>
            </a:extLst>
          </p:cNvPr>
          <p:cNvSpPr>
            <a:spLocks noGrp="1"/>
          </p:cNvSpPr>
          <p:nvPr>
            <p:ph type="sldNum" sz="quarter" idx="12"/>
          </p:nvPr>
        </p:nvSpPr>
        <p:spPr/>
        <p:txBody>
          <a:bodyPr/>
          <a:lstStyle>
            <a:lvl1pPr>
              <a:defRPr/>
            </a:lvl1pPr>
          </a:lstStyle>
          <a:p>
            <a:fld id="{7B94432B-FF6F-40A9-AD4F-E806A1F64CF5}" type="slidenum">
              <a:rPr lang="nl-NL" altLang="nl-NL"/>
              <a:pPr/>
              <a:t>‹nr.›</a:t>
            </a:fld>
            <a:endParaRPr lang="nl-NL" altLang="nl-NL"/>
          </a:p>
        </p:txBody>
      </p:sp>
    </p:spTree>
    <p:extLst>
      <p:ext uri="{BB962C8B-B14F-4D97-AF65-F5344CB8AC3E}">
        <p14:creationId xmlns:p14="http://schemas.microsoft.com/office/powerpoint/2010/main" val="1748316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FAD77-DF11-61F6-1C84-A408DC97DFA3}"/>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8E102A3-E2F3-2A34-31D5-345534F5F83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BD31D1A0-2FA4-6B6F-08B9-0F5B7BA92FC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877AF76-825C-013A-6E3F-0C200BC450DA}"/>
              </a:ext>
            </a:extLst>
          </p:cNvPr>
          <p:cNvSpPr>
            <a:spLocks noGrp="1"/>
          </p:cNvSpPr>
          <p:nvPr>
            <p:ph type="dt" sz="half" idx="10"/>
          </p:nvPr>
        </p:nvSpPr>
        <p:spPr/>
        <p:txBody>
          <a:bodyPr/>
          <a:lstStyle>
            <a:lvl1pPr>
              <a:defRPr/>
            </a:lvl1pPr>
          </a:lstStyle>
          <a:p>
            <a:fld id="{1C113FF0-61E5-42CE-AD3E-73FA2126223D}"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56E39A1C-D762-216D-6DE2-10E7A724AC3E}"/>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4487B96A-B199-28B5-CBCE-BE7AFAA0F3A2}"/>
              </a:ext>
            </a:extLst>
          </p:cNvPr>
          <p:cNvSpPr>
            <a:spLocks noGrp="1"/>
          </p:cNvSpPr>
          <p:nvPr>
            <p:ph type="sldNum" sz="quarter" idx="12"/>
          </p:nvPr>
        </p:nvSpPr>
        <p:spPr/>
        <p:txBody>
          <a:bodyPr/>
          <a:lstStyle>
            <a:lvl1pPr>
              <a:defRPr/>
            </a:lvl1pPr>
          </a:lstStyle>
          <a:p>
            <a:fld id="{0088046A-8761-44D4-A2BA-34442EF7EFF0}" type="slidenum">
              <a:rPr lang="nl-NL" altLang="nl-NL"/>
              <a:pPr/>
              <a:t>‹nr.›</a:t>
            </a:fld>
            <a:endParaRPr lang="nl-NL" altLang="nl-NL"/>
          </a:p>
        </p:txBody>
      </p:sp>
    </p:spTree>
    <p:extLst>
      <p:ext uri="{BB962C8B-B14F-4D97-AF65-F5344CB8AC3E}">
        <p14:creationId xmlns:p14="http://schemas.microsoft.com/office/powerpoint/2010/main" val="386550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139E7-7E18-C9EF-5FD2-B46D279D905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4594C65-2641-3665-B020-6ADD73DC5B7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D744B01-C1F7-CE55-F13C-0C5DC88E281C}"/>
              </a:ext>
            </a:extLst>
          </p:cNvPr>
          <p:cNvSpPr>
            <a:spLocks noGrp="1"/>
          </p:cNvSpPr>
          <p:nvPr>
            <p:ph type="dt" sz="half" idx="10"/>
          </p:nvPr>
        </p:nvSpPr>
        <p:spPr/>
        <p:txBody>
          <a:bodyPr/>
          <a:lstStyle>
            <a:lvl1pPr>
              <a:defRPr/>
            </a:lvl1pPr>
          </a:lstStyle>
          <a:p>
            <a:fld id="{3741C4F3-75C9-4E3B-AA8E-E425684A8493}"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97ED1097-CB6B-A1D8-AB95-1817A722F05E}"/>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6B584079-6793-1A20-851F-F40E9330719F}"/>
              </a:ext>
            </a:extLst>
          </p:cNvPr>
          <p:cNvSpPr>
            <a:spLocks noGrp="1"/>
          </p:cNvSpPr>
          <p:nvPr>
            <p:ph type="sldNum" sz="quarter" idx="12"/>
          </p:nvPr>
        </p:nvSpPr>
        <p:spPr/>
        <p:txBody>
          <a:bodyPr/>
          <a:lstStyle>
            <a:lvl1pPr>
              <a:defRPr/>
            </a:lvl1pPr>
          </a:lstStyle>
          <a:p>
            <a:fld id="{AFD1F20C-638B-4648-9CAB-484A054E7165}" type="slidenum">
              <a:rPr lang="nl-NL" altLang="nl-NL"/>
              <a:pPr/>
              <a:t>‹nr.›</a:t>
            </a:fld>
            <a:endParaRPr lang="nl-NL" altLang="nl-NL"/>
          </a:p>
        </p:txBody>
      </p:sp>
    </p:spTree>
    <p:extLst>
      <p:ext uri="{BB962C8B-B14F-4D97-AF65-F5344CB8AC3E}">
        <p14:creationId xmlns:p14="http://schemas.microsoft.com/office/powerpoint/2010/main" val="3543040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C47EE22-61B9-A8B5-4987-820CA92DA0A8}"/>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2A651D0-BEBD-F2F4-F362-0F56824F3D6F}"/>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9BA6BAD-B912-21D7-C1A2-9AF07DE53399}"/>
              </a:ext>
            </a:extLst>
          </p:cNvPr>
          <p:cNvSpPr>
            <a:spLocks noGrp="1"/>
          </p:cNvSpPr>
          <p:nvPr>
            <p:ph type="dt" sz="half" idx="10"/>
          </p:nvPr>
        </p:nvSpPr>
        <p:spPr/>
        <p:txBody>
          <a:bodyPr/>
          <a:lstStyle>
            <a:lvl1pPr>
              <a:defRPr/>
            </a:lvl1pPr>
          </a:lstStyle>
          <a:p>
            <a:fld id="{D2E3C460-C712-4AD3-BAA5-D41E359D3F2A}"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6F9EEF7D-A298-8576-1341-52E8DED01AC0}"/>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0954EAF0-C361-9FE2-0EE8-54BEE8A1FD04}"/>
              </a:ext>
            </a:extLst>
          </p:cNvPr>
          <p:cNvSpPr>
            <a:spLocks noGrp="1"/>
          </p:cNvSpPr>
          <p:nvPr>
            <p:ph type="sldNum" sz="quarter" idx="12"/>
          </p:nvPr>
        </p:nvSpPr>
        <p:spPr/>
        <p:txBody>
          <a:bodyPr/>
          <a:lstStyle>
            <a:lvl1pPr>
              <a:defRPr/>
            </a:lvl1pPr>
          </a:lstStyle>
          <a:p>
            <a:fld id="{F661D29A-D0DA-4AEF-9E6D-C73ECC018A4F}" type="slidenum">
              <a:rPr lang="nl-NL" altLang="nl-NL"/>
              <a:pPr/>
              <a:t>‹nr.›</a:t>
            </a:fld>
            <a:endParaRPr lang="nl-NL" altLang="nl-NL"/>
          </a:p>
        </p:txBody>
      </p:sp>
    </p:spTree>
    <p:extLst>
      <p:ext uri="{BB962C8B-B14F-4D97-AF65-F5344CB8AC3E}">
        <p14:creationId xmlns:p14="http://schemas.microsoft.com/office/powerpoint/2010/main" val="3460932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lvl1pPr>
              <a:defRPr/>
            </a:lvl1pPr>
          </a:lstStyle>
          <a:p>
            <a:fld id="{6079AB78-86E8-40EC-AEA5-5AEDE1B921F2}" type="datetime1">
              <a:rPr lang="en-US" altLang="nl-NL"/>
              <a:pPr/>
              <a:t>4/1/2025</a:t>
            </a:fld>
            <a:endParaRPr lang="nl-NL" altLang="nl-NL"/>
          </a:p>
        </p:txBody>
      </p:sp>
      <p:sp>
        <p:nvSpPr>
          <p:cNvPr id="8" name="Footer Placeholder 7"/>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9" name="Slide Number Placeholder 8"/>
          <p:cNvSpPr>
            <a:spLocks noGrp="1"/>
          </p:cNvSpPr>
          <p:nvPr>
            <p:ph type="sldNum" sz="quarter" idx="12"/>
          </p:nvPr>
        </p:nvSpPr>
        <p:spPr/>
        <p:txBody>
          <a:bodyPr/>
          <a:lstStyle>
            <a:lvl1pPr>
              <a:defRPr/>
            </a:lvl1pPr>
          </a:lstStyle>
          <a:p>
            <a:fld id="{0BFB9452-F33C-4386-9032-314E9A0835D0}" type="slidenum">
              <a:rPr lang="nl-NL" altLang="nl-NL"/>
              <a:pPr/>
              <a:t>‹nr.›</a:t>
            </a:fld>
            <a:endParaRPr lang="nl-NL" altLang="nl-NL"/>
          </a:p>
        </p:txBody>
      </p:sp>
    </p:spTree>
    <p:extLst>
      <p:ext uri="{BB962C8B-B14F-4D97-AF65-F5344CB8AC3E}">
        <p14:creationId xmlns:p14="http://schemas.microsoft.com/office/powerpoint/2010/main" val="2808741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66563" name="Tijdelijke aanduiding voor titel 1">
            <a:extLst>
              <a:ext uri="{FF2B5EF4-FFF2-40B4-BE49-F238E27FC236}">
                <a16:creationId xmlns:a16="http://schemas.microsoft.com/office/drawing/2014/main" id="{57F6AB6E-6289-87B4-8D20-2C3FCF0A3B4D}"/>
              </a:ext>
            </a:extLst>
          </p:cNvPr>
          <p:cNvSpPr>
            <a:spLocks noGrp="1"/>
          </p:cNvSpPr>
          <p:nvPr>
            <p:ph type="ctrTitle"/>
          </p:nvPr>
        </p:nvSpPr>
        <p:spPr>
          <a:xfrm>
            <a:off x="914400" y="2130426"/>
            <a:ext cx="10363200" cy="1470025"/>
          </a:xfrm>
        </p:spPr>
        <p:txBody>
          <a:bodyPr/>
          <a:lstStyle>
            <a:lvl1pPr algn="ctr">
              <a:defRPr/>
            </a:lvl1pPr>
          </a:lstStyle>
          <a:p>
            <a:pPr lvl="0"/>
            <a:r>
              <a:rPr lang="nl-NL" altLang="nl-NL" noProof="0"/>
              <a:t>Klik om het opmaakprofiel te bewerken</a:t>
            </a:r>
          </a:p>
        </p:txBody>
      </p:sp>
      <p:sp>
        <p:nvSpPr>
          <p:cNvPr id="8" name="Tijdelijke aanduiding voor datum 1">
            <a:extLst>
              <a:ext uri="{FF2B5EF4-FFF2-40B4-BE49-F238E27FC236}">
                <a16:creationId xmlns:a16="http://schemas.microsoft.com/office/drawing/2014/main" id="{08D8FDB0-7A55-0224-7820-1062F732EB1C}"/>
              </a:ext>
            </a:extLst>
          </p:cNvPr>
          <p:cNvSpPr>
            <a:spLocks noGrp="1"/>
          </p:cNvSpPr>
          <p:nvPr>
            <p:ph type="dt" sz="half" idx="2"/>
          </p:nvPr>
        </p:nvSpPr>
        <p:spPr>
          <a:xfrm>
            <a:off x="8945033" y="6245225"/>
            <a:ext cx="2844800" cy="476250"/>
          </a:xfrm>
        </p:spPr>
        <p:txBody>
          <a:bodyPr/>
          <a:lstStyle>
            <a:lvl1pPr>
              <a:defRPr/>
            </a:lvl1pPr>
          </a:lstStyle>
          <a:p>
            <a:fld id="{C1736C41-B406-475F-907F-39696E07E5B2}" type="datetime1">
              <a:rPr lang="en-US" altLang="nl-NL"/>
              <a:pPr/>
              <a:t>4/1/2025</a:t>
            </a:fld>
            <a:endParaRPr lang="nl-NL" altLang="nl-NL"/>
          </a:p>
        </p:txBody>
      </p:sp>
      <p:sp>
        <p:nvSpPr>
          <p:cNvPr id="9" name="Tijdelijke aanduiding voor voettekst 2">
            <a:extLst>
              <a:ext uri="{FF2B5EF4-FFF2-40B4-BE49-F238E27FC236}">
                <a16:creationId xmlns:a16="http://schemas.microsoft.com/office/drawing/2014/main" id="{9BCED278-1FCC-3B4C-152E-B3B526E83A0D}"/>
              </a:ext>
            </a:extLst>
          </p:cNvPr>
          <p:cNvSpPr>
            <a:spLocks noGrp="1"/>
          </p:cNvSpPr>
          <p:nvPr>
            <p:ph type="ftr" sz="quarter" idx="3"/>
          </p:nvPr>
        </p:nvSpPr>
        <p:spPr>
          <a:xfrm>
            <a:off x="4165600" y="6245225"/>
            <a:ext cx="3860800" cy="476250"/>
          </a:xfrm>
        </p:spPr>
        <p:txBody>
          <a:bodyPr/>
          <a:lstStyle>
            <a:lvl1pPr>
              <a:defRPr/>
            </a:lvl1pPr>
          </a:lstStyle>
          <a:p>
            <a:r>
              <a:rPr lang="nl-NL" altLang="nl-NL"/>
              <a:t>Voettekst</a:t>
            </a:r>
          </a:p>
        </p:txBody>
      </p:sp>
      <p:pic>
        <p:nvPicPr>
          <p:cNvPr id="66567" name="Picture 7">
            <a:extLst>
              <a:ext uri="{FF2B5EF4-FFF2-40B4-BE49-F238E27FC236}">
                <a16:creationId xmlns:a16="http://schemas.microsoft.com/office/drawing/2014/main" id="{D261096F-ED0E-513C-881A-867F0722B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352" y="3638551"/>
            <a:ext cx="7766049"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85702"/>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14147-991B-54A3-4B5E-EA2A6C88ACB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E90230-2C08-B9AF-9B9B-6C85C8C7B96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09FA0B0-513D-41DB-2D61-9F303CB52306}"/>
              </a:ext>
            </a:extLst>
          </p:cNvPr>
          <p:cNvSpPr>
            <a:spLocks noGrp="1"/>
          </p:cNvSpPr>
          <p:nvPr>
            <p:ph type="dt" sz="half" idx="10"/>
          </p:nvPr>
        </p:nvSpPr>
        <p:spPr/>
        <p:txBody>
          <a:bodyPr/>
          <a:lstStyle>
            <a:lvl1pPr>
              <a:defRPr/>
            </a:lvl1pPr>
          </a:lstStyle>
          <a:p>
            <a:fld id="{9F09657A-B36B-450F-AFC9-C8B8EC6BA85A}"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812CC8C3-D68A-9C53-80A2-F2535B9DF4F6}"/>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519189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3A521-3A75-4868-F6AE-9CD48FF4CA28}"/>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27E7AC8-CE8B-71BA-1AAE-F6304DDC023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0955968-9C1E-6E44-102A-4009A087BDEA}"/>
              </a:ext>
            </a:extLst>
          </p:cNvPr>
          <p:cNvSpPr>
            <a:spLocks noGrp="1"/>
          </p:cNvSpPr>
          <p:nvPr>
            <p:ph type="dt" sz="half" idx="10"/>
          </p:nvPr>
        </p:nvSpPr>
        <p:spPr/>
        <p:txBody>
          <a:bodyPr/>
          <a:lstStyle>
            <a:lvl1pPr>
              <a:defRPr/>
            </a:lvl1pPr>
          </a:lstStyle>
          <a:p>
            <a:fld id="{F579B55B-498F-45B1-8234-A0CC90E0B552}"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AAF16DF8-1231-B85F-34B8-7D8BF6BF529D}"/>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373494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3F5BB-3A32-078C-B776-06D1AD68B11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3F878A-60E2-74DB-8059-8F1050FBE94C}"/>
              </a:ext>
            </a:extLst>
          </p:cNvPr>
          <p:cNvSpPr>
            <a:spLocks noGrp="1"/>
          </p:cNvSpPr>
          <p:nvPr>
            <p:ph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00DED6E-4917-51AE-7D44-0260F16E6148}"/>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7A71643-1B09-3FCF-FDC3-71840BE47B36}"/>
              </a:ext>
            </a:extLst>
          </p:cNvPr>
          <p:cNvSpPr>
            <a:spLocks noGrp="1"/>
          </p:cNvSpPr>
          <p:nvPr>
            <p:ph type="dt" sz="half" idx="10"/>
          </p:nvPr>
        </p:nvSpPr>
        <p:spPr/>
        <p:txBody>
          <a:bodyPr/>
          <a:lstStyle>
            <a:lvl1pPr>
              <a:defRPr/>
            </a:lvl1pPr>
          </a:lstStyle>
          <a:p>
            <a:fld id="{0C0537D2-D5BC-4FF3-BAB3-E6425EA16EAF}"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3EF88B33-7652-4F3C-2173-BB5D28A5418C}"/>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3883846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641BF-2842-CF8B-E15D-8176D01C39D2}"/>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4C593E6-9442-8595-08AF-9B11893BE0D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A5FD61-8B4D-A845-29D1-8923DA5DA6ED}"/>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7C37313-6F83-EA21-0E62-21F75D3ED02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6AAA57-8333-7D30-D753-9767D8BACC22}"/>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1C724FA-E93B-D7EC-EB10-67AC8A3045C5}"/>
              </a:ext>
            </a:extLst>
          </p:cNvPr>
          <p:cNvSpPr>
            <a:spLocks noGrp="1"/>
          </p:cNvSpPr>
          <p:nvPr>
            <p:ph type="dt" sz="half" idx="10"/>
          </p:nvPr>
        </p:nvSpPr>
        <p:spPr/>
        <p:txBody>
          <a:bodyPr/>
          <a:lstStyle>
            <a:lvl1pPr>
              <a:defRPr/>
            </a:lvl1pPr>
          </a:lstStyle>
          <a:p>
            <a:fld id="{4CD4680A-9DEA-4FB6-A119-D4FD376FB41B}" type="datetime1">
              <a:rPr lang="en-US" altLang="nl-NL"/>
              <a:pPr/>
              <a:t>4/1/2025</a:t>
            </a:fld>
            <a:endParaRPr lang="nl-NL" altLang="nl-NL"/>
          </a:p>
        </p:txBody>
      </p:sp>
      <p:sp>
        <p:nvSpPr>
          <p:cNvPr id="8" name="Tijdelijke aanduiding voor voettekst 7">
            <a:extLst>
              <a:ext uri="{FF2B5EF4-FFF2-40B4-BE49-F238E27FC236}">
                <a16:creationId xmlns:a16="http://schemas.microsoft.com/office/drawing/2014/main" id="{DBA86F1C-FFC6-C56D-166C-A86EB14F2589}"/>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771807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80E8D-814A-CA84-768B-8515516A89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4F3E7C0-B2BA-67C8-7F13-CFED0561C3D0}"/>
              </a:ext>
            </a:extLst>
          </p:cNvPr>
          <p:cNvSpPr>
            <a:spLocks noGrp="1"/>
          </p:cNvSpPr>
          <p:nvPr>
            <p:ph type="dt" sz="half" idx="10"/>
          </p:nvPr>
        </p:nvSpPr>
        <p:spPr/>
        <p:txBody>
          <a:bodyPr/>
          <a:lstStyle>
            <a:lvl1pPr>
              <a:defRPr/>
            </a:lvl1pPr>
          </a:lstStyle>
          <a:p>
            <a:fld id="{33C376D3-DF87-4C38-8B17-2269367FF1D5}" type="datetime1">
              <a:rPr lang="en-US" altLang="nl-NL"/>
              <a:pPr/>
              <a:t>4/1/2025</a:t>
            </a:fld>
            <a:endParaRPr lang="nl-NL" altLang="nl-NL"/>
          </a:p>
        </p:txBody>
      </p:sp>
      <p:sp>
        <p:nvSpPr>
          <p:cNvPr id="4" name="Tijdelijke aanduiding voor voettekst 3">
            <a:extLst>
              <a:ext uri="{FF2B5EF4-FFF2-40B4-BE49-F238E27FC236}">
                <a16:creationId xmlns:a16="http://schemas.microsoft.com/office/drawing/2014/main" id="{F4003AA9-E944-5F3B-A713-A47987DC6C9A}"/>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175156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8FF432-9016-BB17-CC60-38BBE80662BA}"/>
              </a:ext>
            </a:extLst>
          </p:cNvPr>
          <p:cNvSpPr>
            <a:spLocks noGrp="1"/>
          </p:cNvSpPr>
          <p:nvPr>
            <p:ph type="dt" sz="half" idx="10"/>
          </p:nvPr>
        </p:nvSpPr>
        <p:spPr/>
        <p:txBody>
          <a:bodyPr/>
          <a:lstStyle>
            <a:lvl1pPr>
              <a:defRPr/>
            </a:lvl1pPr>
          </a:lstStyle>
          <a:p>
            <a:fld id="{8F58029A-2321-4888-B53C-71523546B70B}" type="datetime1">
              <a:rPr lang="en-US" altLang="nl-NL"/>
              <a:pPr/>
              <a:t>4/1/2025</a:t>
            </a:fld>
            <a:endParaRPr lang="nl-NL" altLang="nl-NL"/>
          </a:p>
        </p:txBody>
      </p:sp>
      <p:sp>
        <p:nvSpPr>
          <p:cNvPr id="3" name="Tijdelijke aanduiding voor voettekst 2">
            <a:extLst>
              <a:ext uri="{FF2B5EF4-FFF2-40B4-BE49-F238E27FC236}">
                <a16:creationId xmlns:a16="http://schemas.microsoft.com/office/drawing/2014/main" id="{6C0C721F-AAC1-5260-5B4D-0EE4949ECC2F}"/>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4047040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E9FDB-6F47-9B91-67FB-C8F4DA88B415}"/>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BFAB375-4CC3-5B42-41F4-E95551C1FA5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5D11981-00A7-A697-06D1-C89DD194967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D01C996-E308-3B26-31D4-C6B84F95F34D}"/>
              </a:ext>
            </a:extLst>
          </p:cNvPr>
          <p:cNvSpPr>
            <a:spLocks noGrp="1"/>
          </p:cNvSpPr>
          <p:nvPr>
            <p:ph type="dt" sz="half" idx="10"/>
          </p:nvPr>
        </p:nvSpPr>
        <p:spPr/>
        <p:txBody>
          <a:bodyPr/>
          <a:lstStyle>
            <a:lvl1pPr>
              <a:defRPr/>
            </a:lvl1pPr>
          </a:lstStyle>
          <a:p>
            <a:fld id="{44EB5668-D0A1-4A39-9515-FF2153EEE5B7}"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5DBC359B-4E6E-F145-DD1B-350235BE7CAB}"/>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652007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12A5E-6968-1B1A-30D2-4D89E8632148}"/>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D25BFB9-40A7-DA5F-0D4E-E771E9E788E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536C1D1-4C2E-2BA5-BD4B-18EF55ED768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BF0965-951E-B780-2329-940B3AAE71D5}"/>
              </a:ext>
            </a:extLst>
          </p:cNvPr>
          <p:cNvSpPr>
            <a:spLocks noGrp="1"/>
          </p:cNvSpPr>
          <p:nvPr>
            <p:ph type="dt" sz="half" idx="10"/>
          </p:nvPr>
        </p:nvSpPr>
        <p:spPr/>
        <p:txBody>
          <a:bodyPr/>
          <a:lstStyle>
            <a:lvl1pPr>
              <a:defRPr/>
            </a:lvl1pPr>
          </a:lstStyle>
          <a:p>
            <a:fld id="{1269A1EA-0129-4593-BB6E-182EA8400336}"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BE9C1C18-6DF0-1004-488E-984CAF72159A}"/>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218999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F2FA1-A9A5-5B15-71B6-A46B316904B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6197C2C-1E9C-312C-7626-CE10A6A56BE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FE0691B-86A2-CBF6-47D5-05E5CFDCA3D0}"/>
              </a:ext>
            </a:extLst>
          </p:cNvPr>
          <p:cNvSpPr>
            <a:spLocks noGrp="1"/>
          </p:cNvSpPr>
          <p:nvPr>
            <p:ph type="dt" sz="half" idx="10"/>
          </p:nvPr>
        </p:nvSpPr>
        <p:spPr/>
        <p:txBody>
          <a:bodyPr/>
          <a:lstStyle>
            <a:lvl1pPr>
              <a:defRPr/>
            </a:lvl1pPr>
          </a:lstStyle>
          <a:p>
            <a:fld id="{E431057A-8AA4-483B-AE96-E11E059EA65F}"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49B5C53C-825C-075C-962E-486E3352DF9C}"/>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8231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lvl1pPr>
              <a:defRPr/>
            </a:lvl1pPr>
          </a:lstStyle>
          <a:p>
            <a:fld id="{F681D95E-90AA-41A0-B0E0-92D8488A9E0D}" type="datetime1">
              <a:rPr lang="en-US" altLang="nl-NL"/>
              <a:pPr/>
              <a:t>4/1/2025</a:t>
            </a:fld>
            <a:endParaRPr lang="nl-NL" altLang="nl-NL"/>
          </a:p>
        </p:txBody>
      </p:sp>
      <p:sp>
        <p:nvSpPr>
          <p:cNvPr id="4" name="Footer Placeholder 3"/>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5" name="Slide Number Placeholder 4"/>
          <p:cNvSpPr>
            <a:spLocks noGrp="1"/>
          </p:cNvSpPr>
          <p:nvPr>
            <p:ph type="sldNum" sz="quarter" idx="12"/>
          </p:nvPr>
        </p:nvSpPr>
        <p:spPr/>
        <p:txBody>
          <a:bodyPr/>
          <a:lstStyle>
            <a:lvl1pPr>
              <a:defRPr/>
            </a:lvl1pPr>
          </a:lstStyle>
          <a:p>
            <a:fld id="{313A7EE3-063D-4EC2-9248-FD328826C846}" type="slidenum">
              <a:rPr lang="nl-NL" altLang="nl-NL"/>
              <a:pPr/>
              <a:t>‹nr.›</a:t>
            </a:fld>
            <a:endParaRPr lang="nl-NL" altLang="nl-NL"/>
          </a:p>
        </p:txBody>
      </p:sp>
    </p:spTree>
    <p:extLst>
      <p:ext uri="{BB962C8B-B14F-4D97-AF65-F5344CB8AC3E}">
        <p14:creationId xmlns:p14="http://schemas.microsoft.com/office/powerpoint/2010/main" val="3295404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6F6FE47-37FE-8853-A23C-4A8D2136653A}"/>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7A50781-8F09-3E9A-5649-18102D1818DF}"/>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6B8C5B-C3E6-A8F6-7E61-3F694ECDC8AD}"/>
              </a:ext>
            </a:extLst>
          </p:cNvPr>
          <p:cNvSpPr>
            <a:spLocks noGrp="1"/>
          </p:cNvSpPr>
          <p:nvPr>
            <p:ph type="dt" sz="half" idx="10"/>
          </p:nvPr>
        </p:nvSpPr>
        <p:spPr/>
        <p:txBody>
          <a:bodyPr/>
          <a:lstStyle>
            <a:lvl1pPr>
              <a:defRPr/>
            </a:lvl1pPr>
          </a:lstStyle>
          <a:p>
            <a:fld id="{3A771246-2155-47C7-959D-B99286C1968B}"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427B57B7-5340-6585-398D-319DA5CD3A5A}"/>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662426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2530" name="Tijdelijke aanduiding voor tekst 2">
            <a:extLst>
              <a:ext uri="{FF2B5EF4-FFF2-40B4-BE49-F238E27FC236}">
                <a16:creationId xmlns:a16="http://schemas.microsoft.com/office/drawing/2014/main" id="{10A86787-6A0E-9160-3F1A-F2B4FD302A3F}"/>
              </a:ext>
            </a:extLst>
          </p:cNvPr>
          <p:cNvSpPr>
            <a:spLocks noGrp="1"/>
          </p:cNvSpPr>
          <p:nvPr>
            <p:ph type="subTitle" idx="1"/>
          </p:nvPr>
        </p:nvSpPr>
        <p:spPr>
          <a:xfrm>
            <a:off x="1828800" y="4497388"/>
            <a:ext cx="8534400" cy="1141412"/>
          </a:xfrm>
        </p:spPr>
        <p:txBody>
          <a:bodyPr/>
          <a:lstStyle>
            <a:lvl1pPr marL="0" indent="0" algn="ctr">
              <a:buFont typeface="Arial" panose="020B0604020202020204" pitchFamily="34" charset="0"/>
              <a:buNone/>
              <a:defRPr/>
            </a:lvl1pPr>
          </a:lstStyle>
          <a:p>
            <a:pPr lvl="0"/>
            <a:r>
              <a:rPr lang="nl-NL" altLang="nl-NL" noProof="0"/>
              <a:t>Klikken om de ondertitelstijl van het model te bewerken</a:t>
            </a:r>
          </a:p>
        </p:txBody>
      </p:sp>
      <p:sp>
        <p:nvSpPr>
          <p:cNvPr id="4" name="Tijdelijke aanduiding voor datum 3">
            <a:extLst>
              <a:ext uri="{FF2B5EF4-FFF2-40B4-BE49-F238E27FC236}">
                <a16:creationId xmlns:a16="http://schemas.microsoft.com/office/drawing/2014/main" id="{A6227AE1-BBBB-EF08-0837-80280AF8E621}"/>
              </a:ext>
            </a:extLst>
          </p:cNvPr>
          <p:cNvSpPr>
            <a:spLocks noGrp="1"/>
          </p:cNvSpPr>
          <p:nvPr>
            <p:ph type="dt" sz="half" idx="2"/>
          </p:nvPr>
        </p:nvSpPr>
        <p:spPr>
          <a:xfrm>
            <a:off x="609600" y="6245225"/>
            <a:ext cx="2844800" cy="476250"/>
          </a:xfrm>
        </p:spPr>
        <p:txBody>
          <a:bodyPr/>
          <a:lstStyle>
            <a:lvl1pPr>
              <a:defRPr/>
            </a:lvl1pPr>
          </a:lstStyle>
          <a:p>
            <a:fld id="{75A564F3-9BFD-4EB7-BD55-EA1C13AD2912}"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40BF5FA8-53E2-62F1-9C57-9DA426150C50}"/>
              </a:ext>
            </a:extLst>
          </p:cNvPr>
          <p:cNvSpPr>
            <a:spLocks noGrp="1"/>
          </p:cNvSpPr>
          <p:nvPr>
            <p:ph type="ftr" sz="quarter" idx="3"/>
          </p:nvPr>
        </p:nvSpPr>
        <p:spPr>
          <a:xfrm>
            <a:off x="4165600" y="6245225"/>
            <a:ext cx="3860800" cy="476250"/>
          </a:xfrm>
        </p:spPr>
        <p:txBody>
          <a:bodyP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4B67BB71-D557-7E5F-015A-D692385D3642}"/>
              </a:ext>
            </a:extLst>
          </p:cNvPr>
          <p:cNvSpPr>
            <a:spLocks noGrp="1"/>
          </p:cNvSpPr>
          <p:nvPr>
            <p:ph type="sldNum" sz="quarter" idx="4"/>
          </p:nvPr>
        </p:nvSpPr>
        <p:spPr>
          <a:xfrm>
            <a:off x="8737600" y="6245225"/>
            <a:ext cx="2844800" cy="476250"/>
          </a:xfrm>
        </p:spPr>
        <p:txBody>
          <a:bodyPr/>
          <a:lstStyle>
            <a:lvl1pPr>
              <a:defRPr/>
            </a:lvl1pPr>
          </a:lstStyle>
          <a:p>
            <a:fld id="{271464C3-AFEC-45BC-B35D-393EF347B134}" type="slidenum">
              <a:rPr lang="nl-NL" altLang="nl-NL"/>
              <a:pPr/>
              <a:t>‹nr.›</a:t>
            </a:fld>
            <a:endParaRPr lang="nl-NL" altLang="nl-NL"/>
          </a:p>
        </p:txBody>
      </p:sp>
      <p:pic>
        <p:nvPicPr>
          <p:cNvPr id="22534" name="Picture 6">
            <a:extLst>
              <a:ext uri="{FF2B5EF4-FFF2-40B4-BE49-F238E27FC236}">
                <a16:creationId xmlns:a16="http://schemas.microsoft.com/office/drawing/2014/main" id="{6D076C2E-A252-0DD2-A47F-CFC0BFFE89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167" y="65089"/>
            <a:ext cx="3302000" cy="2693987"/>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1">
            <a:extLst>
              <a:ext uri="{FF2B5EF4-FFF2-40B4-BE49-F238E27FC236}">
                <a16:creationId xmlns:a16="http://schemas.microsoft.com/office/drawing/2014/main" id="{B9630A65-9E40-4790-2D90-0D8E9D9183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51" y="-852488"/>
            <a:ext cx="11097683" cy="905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6" name="Tijdelijke aanduiding voor titel 1">
            <a:extLst>
              <a:ext uri="{FF2B5EF4-FFF2-40B4-BE49-F238E27FC236}">
                <a16:creationId xmlns:a16="http://schemas.microsoft.com/office/drawing/2014/main" id="{B30A30D4-7204-454D-E431-C31793CEEE35}"/>
              </a:ext>
            </a:extLst>
          </p:cNvPr>
          <p:cNvSpPr>
            <a:spLocks noGrp="1"/>
          </p:cNvSpPr>
          <p:nvPr>
            <p:ph type="ctrTitle"/>
          </p:nvPr>
        </p:nvSpPr>
        <p:spPr>
          <a:xfrm>
            <a:off x="914400" y="2759076"/>
            <a:ext cx="10363200" cy="1470025"/>
          </a:xfrm>
        </p:spPr>
        <p:txBody>
          <a:bodyPr/>
          <a:lstStyle>
            <a:lvl1pPr algn="ctr">
              <a:defRPr sz="4400"/>
            </a:lvl1pPr>
          </a:lstStyle>
          <a:p>
            <a:pPr lvl="0"/>
            <a:r>
              <a:rPr lang="nl-NL" altLang="nl-NL" noProof="0"/>
              <a:t>Klik om stijl te bewerken</a:t>
            </a:r>
          </a:p>
        </p:txBody>
      </p:sp>
    </p:spTree>
    <p:extLst>
      <p:ext uri="{BB962C8B-B14F-4D97-AF65-F5344CB8AC3E}">
        <p14:creationId xmlns:p14="http://schemas.microsoft.com/office/powerpoint/2010/main" val="2952840306"/>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9BD7D-DC95-1061-6697-88BC526AEC6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B81744-44AF-E530-1D60-64972E9568A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E57D13-0B2B-BEB1-63CE-0259B14D0191}"/>
              </a:ext>
            </a:extLst>
          </p:cNvPr>
          <p:cNvSpPr>
            <a:spLocks noGrp="1"/>
          </p:cNvSpPr>
          <p:nvPr>
            <p:ph type="dt" sz="half" idx="10"/>
          </p:nvPr>
        </p:nvSpPr>
        <p:spPr/>
        <p:txBody>
          <a:bodyPr/>
          <a:lstStyle>
            <a:lvl1pPr>
              <a:defRPr/>
            </a:lvl1pPr>
          </a:lstStyle>
          <a:p>
            <a:fld id="{7EE691D5-8A02-4CB6-A1FC-9899B1CAA26C}"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4404CEFE-42F2-75A7-2C2E-6198A7CDD312}"/>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C33A2A91-D872-FC38-1749-A2C85A8136AA}"/>
              </a:ext>
            </a:extLst>
          </p:cNvPr>
          <p:cNvSpPr>
            <a:spLocks noGrp="1"/>
          </p:cNvSpPr>
          <p:nvPr>
            <p:ph type="sldNum" sz="quarter" idx="12"/>
          </p:nvPr>
        </p:nvSpPr>
        <p:spPr/>
        <p:txBody>
          <a:bodyPr/>
          <a:lstStyle>
            <a:lvl1pPr>
              <a:defRPr/>
            </a:lvl1pPr>
          </a:lstStyle>
          <a:p>
            <a:fld id="{26B6878D-3CF2-464C-81C9-ED0DB407DB08}" type="slidenum">
              <a:rPr lang="nl-NL" altLang="nl-NL"/>
              <a:pPr/>
              <a:t>‹nr.›</a:t>
            </a:fld>
            <a:endParaRPr lang="nl-NL" altLang="nl-NL"/>
          </a:p>
        </p:txBody>
      </p:sp>
    </p:spTree>
    <p:extLst>
      <p:ext uri="{BB962C8B-B14F-4D97-AF65-F5344CB8AC3E}">
        <p14:creationId xmlns:p14="http://schemas.microsoft.com/office/powerpoint/2010/main" val="1574103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29071-0A4D-D46B-60D9-9C471E54DA8F}"/>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F496692-759F-19CB-FDB7-29710F2DC92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8D3EDE0-AEFD-F539-3DC7-63D39C4C12A1}"/>
              </a:ext>
            </a:extLst>
          </p:cNvPr>
          <p:cNvSpPr>
            <a:spLocks noGrp="1"/>
          </p:cNvSpPr>
          <p:nvPr>
            <p:ph type="dt" sz="half" idx="10"/>
          </p:nvPr>
        </p:nvSpPr>
        <p:spPr/>
        <p:txBody>
          <a:bodyPr/>
          <a:lstStyle>
            <a:lvl1pPr>
              <a:defRPr/>
            </a:lvl1pPr>
          </a:lstStyle>
          <a:p>
            <a:fld id="{493E1641-9630-4438-A284-0072693363CD}"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92A72EA8-B705-E92F-32DB-5A1CD4105329}"/>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D0AA7879-46F6-B8DB-EE30-1076FA78B3A4}"/>
              </a:ext>
            </a:extLst>
          </p:cNvPr>
          <p:cNvSpPr>
            <a:spLocks noGrp="1"/>
          </p:cNvSpPr>
          <p:nvPr>
            <p:ph type="sldNum" sz="quarter" idx="12"/>
          </p:nvPr>
        </p:nvSpPr>
        <p:spPr/>
        <p:txBody>
          <a:bodyPr/>
          <a:lstStyle>
            <a:lvl1pPr>
              <a:defRPr/>
            </a:lvl1pPr>
          </a:lstStyle>
          <a:p>
            <a:fld id="{AC656C52-D64F-47D3-B08D-913C0E7CC9AF}" type="slidenum">
              <a:rPr lang="nl-NL" altLang="nl-NL"/>
              <a:pPr/>
              <a:t>‹nr.›</a:t>
            </a:fld>
            <a:endParaRPr lang="nl-NL" altLang="nl-NL"/>
          </a:p>
        </p:txBody>
      </p:sp>
    </p:spTree>
    <p:extLst>
      <p:ext uri="{BB962C8B-B14F-4D97-AF65-F5344CB8AC3E}">
        <p14:creationId xmlns:p14="http://schemas.microsoft.com/office/powerpoint/2010/main" val="4242322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4C83C-FD5E-DB41-03A3-911180EB260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2BAA4D-98E7-445D-F698-98A7558ED178}"/>
              </a:ext>
            </a:extLst>
          </p:cNvPr>
          <p:cNvSpPr>
            <a:spLocks noGrp="1"/>
          </p:cNvSpPr>
          <p:nvPr>
            <p:ph sz="half" idx="1"/>
          </p:nvPr>
        </p:nvSpPr>
        <p:spPr>
          <a:xfrm>
            <a:off x="609600" y="1838325"/>
            <a:ext cx="5384800" cy="42878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1431A17-104D-96C1-8662-21B4EFD71E6B}"/>
              </a:ext>
            </a:extLst>
          </p:cNvPr>
          <p:cNvSpPr>
            <a:spLocks noGrp="1"/>
          </p:cNvSpPr>
          <p:nvPr>
            <p:ph sz="half" idx="2"/>
          </p:nvPr>
        </p:nvSpPr>
        <p:spPr>
          <a:xfrm>
            <a:off x="6197600" y="1838325"/>
            <a:ext cx="5384800" cy="42878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3F2D38B-7645-65F7-4E8C-019B4BA6EFF5}"/>
              </a:ext>
            </a:extLst>
          </p:cNvPr>
          <p:cNvSpPr>
            <a:spLocks noGrp="1"/>
          </p:cNvSpPr>
          <p:nvPr>
            <p:ph type="dt" sz="half" idx="10"/>
          </p:nvPr>
        </p:nvSpPr>
        <p:spPr/>
        <p:txBody>
          <a:bodyPr/>
          <a:lstStyle>
            <a:lvl1pPr>
              <a:defRPr/>
            </a:lvl1pPr>
          </a:lstStyle>
          <a:p>
            <a:fld id="{588CBE6E-11A0-4632-B3B0-DAEA73B787FB}"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11F1FC89-801B-1975-6355-3B9D83B7AA89}"/>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63327D6D-47D3-93CA-A3CC-B68EC081A48B}"/>
              </a:ext>
            </a:extLst>
          </p:cNvPr>
          <p:cNvSpPr>
            <a:spLocks noGrp="1"/>
          </p:cNvSpPr>
          <p:nvPr>
            <p:ph type="sldNum" sz="quarter" idx="12"/>
          </p:nvPr>
        </p:nvSpPr>
        <p:spPr/>
        <p:txBody>
          <a:bodyPr/>
          <a:lstStyle>
            <a:lvl1pPr>
              <a:defRPr/>
            </a:lvl1pPr>
          </a:lstStyle>
          <a:p>
            <a:fld id="{DFA38109-9247-452E-A140-8FBC3FBF82FD}" type="slidenum">
              <a:rPr lang="nl-NL" altLang="nl-NL"/>
              <a:pPr/>
              <a:t>‹nr.›</a:t>
            </a:fld>
            <a:endParaRPr lang="nl-NL" altLang="nl-NL"/>
          </a:p>
        </p:txBody>
      </p:sp>
    </p:spTree>
    <p:extLst>
      <p:ext uri="{BB962C8B-B14F-4D97-AF65-F5344CB8AC3E}">
        <p14:creationId xmlns:p14="http://schemas.microsoft.com/office/powerpoint/2010/main" val="2256348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408A8-BE29-C5ED-AC79-9659E062C752}"/>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45DED8A-0BA9-54E0-C176-7908D98D910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729FCF0-8867-37D0-371D-DFC6E01EF0B1}"/>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DD04D29-F9A5-AFC9-D6A4-ABDAF80473C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8A4A40E-871A-64E2-CB7A-A68A7A72EA53}"/>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C38A685-DA4F-C7E0-5C7C-470E82AF216A}"/>
              </a:ext>
            </a:extLst>
          </p:cNvPr>
          <p:cNvSpPr>
            <a:spLocks noGrp="1"/>
          </p:cNvSpPr>
          <p:nvPr>
            <p:ph type="dt" sz="half" idx="10"/>
          </p:nvPr>
        </p:nvSpPr>
        <p:spPr/>
        <p:txBody>
          <a:bodyPr/>
          <a:lstStyle>
            <a:lvl1pPr>
              <a:defRPr/>
            </a:lvl1pPr>
          </a:lstStyle>
          <a:p>
            <a:fld id="{C6D10E1B-79A3-451C-B64F-E35A04F9B8EB}" type="datetime1">
              <a:rPr lang="en-US" altLang="nl-NL"/>
              <a:pPr/>
              <a:t>4/1/2025</a:t>
            </a:fld>
            <a:endParaRPr lang="nl-NL" altLang="nl-NL"/>
          </a:p>
        </p:txBody>
      </p:sp>
      <p:sp>
        <p:nvSpPr>
          <p:cNvPr id="8" name="Tijdelijke aanduiding voor voettekst 7">
            <a:extLst>
              <a:ext uri="{FF2B5EF4-FFF2-40B4-BE49-F238E27FC236}">
                <a16:creationId xmlns:a16="http://schemas.microsoft.com/office/drawing/2014/main" id="{3FA68745-F03D-CC25-2B73-4CA467309D75}"/>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9" name="Tijdelijke aanduiding voor dianummer 8">
            <a:extLst>
              <a:ext uri="{FF2B5EF4-FFF2-40B4-BE49-F238E27FC236}">
                <a16:creationId xmlns:a16="http://schemas.microsoft.com/office/drawing/2014/main" id="{692A1902-9C11-38DD-9E83-85E81C5F6D00}"/>
              </a:ext>
            </a:extLst>
          </p:cNvPr>
          <p:cNvSpPr>
            <a:spLocks noGrp="1"/>
          </p:cNvSpPr>
          <p:nvPr>
            <p:ph type="sldNum" sz="quarter" idx="12"/>
          </p:nvPr>
        </p:nvSpPr>
        <p:spPr/>
        <p:txBody>
          <a:bodyPr/>
          <a:lstStyle>
            <a:lvl1pPr>
              <a:defRPr/>
            </a:lvl1pPr>
          </a:lstStyle>
          <a:p>
            <a:fld id="{B4E86A41-92AD-4532-B9F1-C792BD10B7B7}" type="slidenum">
              <a:rPr lang="nl-NL" altLang="nl-NL"/>
              <a:pPr/>
              <a:t>‹nr.›</a:t>
            </a:fld>
            <a:endParaRPr lang="nl-NL" altLang="nl-NL"/>
          </a:p>
        </p:txBody>
      </p:sp>
    </p:spTree>
    <p:extLst>
      <p:ext uri="{BB962C8B-B14F-4D97-AF65-F5344CB8AC3E}">
        <p14:creationId xmlns:p14="http://schemas.microsoft.com/office/powerpoint/2010/main" val="2941220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DE8FF-F014-02E0-FFC7-D77979FC4ED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8298698-079E-02F7-1AF9-D7E1B24F16F1}"/>
              </a:ext>
            </a:extLst>
          </p:cNvPr>
          <p:cNvSpPr>
            <a:spLocks noGrp="1"/>
          </p:cNvSpPr>
          <p:nvPr>
            <p:ph type="dt" sz="half" idx="10"/>
          </p:nvPr>
        </p:nvSpPr>
        <p:spPr/>
        <p:txBody>
          <a:bodyPr/>
          <a:lstStyle>
            <a:lvl1pPr>
              <a:defRPr/>
            </a:lvl1pPr>
          </a:lstStyle>
          <a:p>
            <a:fld id="{2B8AC151-D084-48AD-BCBC-2259BFF20549}" type="datetime1">
              <a:rPr lang="en-US" altLang="nl-NL"/>
              <a:pPr/>
              <a:t>4/1/2025</a:t>
            </a:fld>
            <a:endParaRPr lang="nl-NL" altLang="nl-NL"/>
          </a:p>
        </p:txBody>
      </p:sp>
      <p:sp>
        <p:nvSpPr>
          <p:cNvPr id="4" name="Tijdelijke aanduiding voor voettekst 3">
            <a:extLst>
              <a:ext uri="{FF2B5EF4-FFF2-40B4-BE49-F238E27FC236}">
                <a16:creationId xmlns:a16="http://schemas.microsoft.com/office/drawing/2014/main" id="{19362EE2-7169-8654-86E8-CC0DB2881396}"/>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5" name="Tijdelijke aanduiding voor dianummer 4">
            <a:extLst>
              <a:ext uri="{FF2B5EF4-FFF2-40B4-BE49-F238E27FC236}">
                <a16:creationId xmlns:a16="http://schemas.microsoft.com/office/drawing/2014/main" id="{77FF52A2-F73A-3128-8827-B05DAEA8A111}"/>
              </a:ext>
            </a:extLst>
          </p:cNvPr>
          <p:cNvSpPr>
            <a:spLocks noGrp="1"/>
          </p:cNvSpPr>
          <p:nvPr>
            <p:ph type="sldNum" sz="quarter" idx="12"/>
          </p:nvPr>
        </p:nvSpPr>
        <p:spPr/>
        <p:txBody>
          <a:bodyPr/>
          <a:lstStyle>
            <a:lvl1pPr>
              <a:defRPr/>
            </a:lvl1pPr>
          </a:lstStyle>
          <a:p>
            <a:fld id="{6290B2F6-BBAE-432A-8715-D7A180CAC1E4}" type="slidenum">
              <a:rPr lang="nl-NL" altLang="nl-NL"/>
              <a:pPr/>
              <a:t>‹nr.›</a:t>
            </a:fld>
            <a:endParaRPr lang="nl-NL" altLang="nl-NL"/>
          </a:p>
        </p:txBody>
      </p:sp>
    </p:spTree>
    <p:extLst>
      <p:ext uri="{BB962C8B-B14F-4D97-AF65-F5344CB8AC3E}">
        <p14:creationId xmlns:p14="http://schemas.microsoft.com/office/powerpoint/2010/main" val="2886918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5AD9709-B3B7-E990-DEE0-E6AA7B42194F}"/>
              </a:ext>
            </a:extLst>
          </p:cNvPr>
          <p:cNvSpPr>
            <a:spLocks noGrp="1"/>
          </p:cNvSpPr>
          <p:nvPr>
            <p:ph type="dt" sz="half" idx="10"/>
          </p:nvPr>
        </p:nvSpPr>
        <p:spPr/>
        <p:txBody>
          <a:bodyPr/>
          <a:lstStyle>
            <a:lvl1pPr>
              <a:defRPr/>
            </a:lvl1pPr>
          </a:lstStyle>
          <a:p>
            <a:fld id="{1AAC9FA2-2D42-447E-99EF-CDAFEC36479D}" type="datetime1">
              <a:rPr lang="en-US" altLang="nl-NL"/>
              <a:pPr/>
              <a:t>4/1/2025</a:t>
            </a:fld>
            <a:endParaRPr lang="nl-NL" altLang="nl-NL"/>
          </a:p>
        </p:txBody>
      </p:sp>
      <p:sp>
        <p:nvSpPr>
          <p:cNvPr id="3" name="Tijdelijke aanduiding voor voettekst 2">
            <a:extLst>
              <a:ext uri="{FF2B5EF4-FFF2-40B4-BE49-F238E27FC236}">
                <a16:creationId xmlns:a16="http://schemas.microsoft.com/office/drawing/2014/main" id="{E69562DF-F02B-4B60-7F88-380F79616F81}"/>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4" name="Tijdelijke aanduiding voor dianummer 3">
            <a:extLst>
              <a:ext uri="{FF2B5EF4-FFF2-40B4-BE49-F238E27FC236}">
                <a16:creationId xmlns:a16="http://schemas.microsoft.com/office/drawing/2014/main" id="{D65150C7-C1E9-04FE-273F-0006B79F6CA8}"/>
              </a:ext>
            </a:extLst>
          </p:cNvPr>
          <p:cNvSpPr>
            <a:spLocks noGrp="1"/>
          </p:cNvSpPr>
          <p:nvPr>
            <p:ph type="sldNum" sz="quarter" idx="12"/>
          </p:nvPr>
        </p:nvSpPr>
        <p:spPr/>
        <p:txBody>
          <a:bodyPr/>
          <a:lstStyle>
            <a:lvl1pPr>
              <a:defRPr/>
            </a:lvl1pPr>
          </a:lstStyle>
          <a:p>
            <a:fld id="{BDD4DC5E-F97F-4294-B750-F12582DED5B9}" type="slidenum">
              <a:rPr lang="nl-NL" altLang="nl-NL"/>
              <a:pPr/>
              <a:t>‹nr.›</a:t>
            </a:fld>
            <a:endParaRPr lang="nl-NL" altLang="nl-NL"/>
          </a:p>
        </p:txBody>
      </p:sp>
    </p:spTree>
    <p:extLst>
      <p:ext uri="{BB962C8B-B14F-4D97-AF65-F5344CB8AC3E}">
        <p14:creationId xmlns:p14="http://schemas.microsoft.com/office/powerpoint/2010/main" val="3162538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FDAFB-39EA-3606-E2D6-5D9AD355DCA2}"/>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CBCA363-11E1-8C30-7FFB-7181190C4D1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84F7BA9-E63F-9BD4-B4C7-CA7AAB730A1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E890E49-FD1F-1494-DA9B-1DE7082F3283}"/>
              </a:ext>
            </a:extLst>
          </p:cNvPr>
          <p:cNvSpPr>
            <a:spLocks noGrp="1"/>
          </p:cNvSpPr>
          <p:nvPr>
            <p:ph type="dt" sz="half" idx="10"/>
          </p:nvPr>
        </p:nvSpPr>
        <p:spPr/>
        <p:txBody>
          <a:bodyPr/>
          <a:lstStyle>
            <a:lvl1pPr>
              <a:defRPr/>
            </a:lvl1pPr>
          </a:lstStyle>
          <a:p>
            <a:fld id="{9692A55C-D4B0-4EC7-A3D3-F25867E4BBE6}"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D3BF8633-48DF-E41A-1C2E-B3F27F85D361}"/>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962CF09D-41FC-3F45-C726-F3B1F350E3F8}"/>
              </a:ext>
            </a:extLst>
          </p:cNvPr>
          <p:cNvSpPr>
            <a:spLocks noGrp="1"/>
          </p:cNvSpPr>
          <p:nvPr>
            <p:ph type="sldNum" sz="quarter" idx="12"/>
          </p:nvPr>
        </p:nvSpPr>
        <p:spPr/>
        <p:txBody>
          <a:bodyPr/>
          <a:lstStyle>
            <a:lvl1pPr>
              <a:defRPr/>
            </a:lvl1pPr>
          </a:lstStyle>
          <a:p>
            <a:fld id="{238CF7A2-1A9F-418B-A34A-EE7343165476}" type="slidenum">
              <a:rPr lang="nl-NL" altLang="nl-NL"/>
              <a:pPr/>
              <a:t>‹nr.›</a:t>
            </a:fld>
            <a:endParaRPr lang="nl-NL" altLang="nl-NL"/>
          </a:p>
        </p:txBody>
      </p:sp>
    </p:spTree>
    <p:extLst>
      <p:ext uri="{BB962C8B-B14F-4D97-AF65-F5344CB8AC3E}">
        <p14:creationId xmlns:p14="http://schemas.microsoft.com/office/powerpoint/2010/main" val="1057006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DE38E-6B97-763D-C40D-015C9707BBAD}"/>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06C5E36-D1FB-38D6-0E8D-E5B1DC96914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228D8EB9-8943-B029-FFE0-338A7184A06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9DD8AC2-795E-FB9B-1BA8-68CCF03D6A89}"/>
              </a:ext>
            </a:extLst>
          </p:cNvPr>
          <p:cNvSpPr>
            <a:spLocks noGrp="1"/>
          </p:cNvSpPr>
          <p:nvPr>
            <p:ph type="dt" sz="half" idx="10"/>
          </p:nvPr>
        </p:nvSpPr>
        <p:spPr/>
        <p:txBody>
          <a:bodyPr/>
          <a:lstStyle>
            <a:lvl1pPr>
              <a:defRPr/>
            </a:lvl1pPr>
          </a:lstStyle>
          <a:p>
            <a:fld id="{D3C513C5-F6C1-426D-809A-0737EF3EBBDB}"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99B6D062-4F53-DB69-B3D3-9E60464F0512}"/>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Tijdelijke aanduiding voor dianummer 6">
            <a:extLst>
              <a:ext uri="{FF2B5EF4-FFF2-40B4-BE49-F238E27FC236}">
                <a16:creationId xmlns:a16="http://schemas.microsoft.com/office/drawing/2014/main" id="{23BDF7D7-04EF-93CA-BCD6-3A487D025F8E}"/>
              </a:ext>
            </a:extLst>
          </p:cNvPr>
          <p:cNvSpPr>
            <a:spLocks noGrp="1"/>
          </p:cNvSpPr>
          <p:nvPr>
            <p:ph type="sldNum" sz="quarter" idx="12"/>
          </p:nvPr>
        </p:nvSpPr>
        <p:spPr/>
        <p:txBody>
          <a:bodyPr/>
          <a:lstStyle>
            <a:lvl1pPr>
              <a:defRPr/>
            </a:lvl1pPr>
          </a:lstStyle>
          <a:p>
            <a:fld id="{937B0916-1648-49BA-83CF-7F696266B9E1}" type="slidenum">
              <a:rPr lang="nl-NL" altLang="nl-NL"/>
              <a:pPr/>
              <a:t>‹nr.›</a:t>
            </a:fld>
            <a:endParaRPr lang="nl-NL" altLang="nl-NL"/>
          </a:p>
        </p:txBody>
      </p:sp>
    </p:spTree>
    <p:extLst>
      <p:ext uri="{BB962C8B-B14F-4D97-AF65-F5344CB8AC3E}">
        <p14:creationId xmlns:p14="http://schemas.microsoft.com/office/powerpoint/2010/main" val="240716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CEB58C1-DE83-4B0A-B990-DE39ACFD8303}" type="datetime1">
              <a:rPr lang="en-US" altLang="nl-NL"/>
              <a:pPr/>
              <a:t>4/1/2025</a:t>
            </a:fld>
            <a:endParaRPr lang="nl-NL" altLang="nl-NL"/>
          </a:p>
        </p:txBody>
      </p:sp>
      <p:sp>
        <p:nvSpPr>
          <p:cNvPr id="3" name="Footer Placeholder 2"/>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4" name="Slide Number Placeholder 3"/>
          <p:cNvSpPr>
            <a:spLocks noGrp="1"/>
          </p:cNvSpPr>
          <p:nvPr>
            <p:ph type="sldNum" sz="quarter" idx="12"/>
          </p:nvPr>
        </p:nvSpPr>
        <p:spPr/>
        <p:txBody>
          <a:bodyPr/>
          <a:lstStyle>
            <a:lvl1pPr>
              <a:defRPr/>
            </a:lvl1pPr>
          </a:lstStyle>
          <a:p>
            <a:fld id="{32BD71BC-2FFB-4A63-BE27-B8F9E4831AEF}" type="slidenum">
              <a:rPr lang="nl-NL" altLang="nl-NL"/>
              <a:pPr/>
              <a:t>‹nr.›</a:t>
            </a:fld>
            <a:endParaRPr lang="nl-NL" altLang="nl-NL"/>
          </a:p>
        </p:txBody>
      </p:sp>
    </p:spTree>
    <p:extLst>
      <p:ext uri="{BB962C8B-B14F-4D97-AF65-F5344CB8AC3E}">
        <p14:creationId xmlns:p14="http://schemas.microsoft.com/office/powerpoint/2010/main" val="3698633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43994-34DD-11AB-E352-DB3FB60BF3A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9A7603D-2A7A-EF09-42B0-0A1CD09F94A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2A87C0-16A8-1B86-1486-B8C12DED669E}"/>
              </a:ext>
            </a:extLst>
          </p:cNvPr>
          <p:cNvSpPr>
            <a:spLocks noGrp="1"/>
          </p:cNvSpPr>
          <p:nvPr>
            <p:ph type="dt" sz="half" idx="10"/>
          </p:nvPr>
        </p:nvSpPr>
        <p:spPr/>
        <p:txBody>
          <a:bodyPr/>
          <a:lstStyle>
            <a:lvl1pPr>
              <a:defRPr/>
            </a:lvl1pPr>
          </a:lstStyle>
          <a:p>
            <a:fld id="{6874AD72-F8F6-43B4-BBAA-2457406E42E1}"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68230FCA-2C54-4A19-AD42-C224C0E63DC7}"/>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B8D26743-7031-BEC1-2E66-4793BB533C91}"/>
              </a:ext>
            </a:extLst>
          </p:cNvPr>
          <p:cNvSpPr>
            <a:spLocks noGrp="1"/>
          </p:cNvSpPr>
          <p:nvPr>
            <p:ph type="sldNum" sz="quarter" idx="12"/>
          </p:nvPr>
        </p:nvSpPr>
        <p:spPr/>
        <p:txBody>
          <a:bodyPr/>
          <a:lstStyle>
            <a:lvl1pPr>
              <a:defRPr/>
            </a:lvl1pPr>
          </a:lstStyle>
          <a:p>
            <a:fld id="{CB3FB65B-E65B-4A55-8985-862D79D59FF4}" type="slidenum">
              <a:rPr lang="nl-NL" altLang="nl-NL"/>
              <a:pPr/>
              <a:t>‹nr.›</a:t>
            </a:fld>
            <a:endParaRPr lang="nl-NL" altLang="nl-NL"/>
          </a:p>
        </p:txBody>
      </p:sp>
    </p:spTree>
    <p:extLst>
      <p:ext uri="{BB962C8B-B14F-4D97-AF65-F5344CB8AC3E}">
        <p14:creationId xmlns:p14="http://schemas.microsoft.com/office/powerpoint/2010/main" val="2116298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8A7886-D552-447B-88C4-3A5B2BEF7F04}"/>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9D575B-B2D8-3B66-5DC3-9338E5687DF6}"/>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79E73AB-9D86-682A-D204-062C157BCA5A}"/>
              </a:ext>
            </a:extLst>
          </p:cNvPr>
          <p:cNvSpPr>
            <a:spLocks noGrp="1"/>
          </p:cNvSpPr>
          <p:nvPr>
            <p:ph type="dt" sz="half" idx="10"/>
          </p:nvPr>
        </p:nvSpPr>
        <p:spPr/>
        <p:txBody>
          <a:bodyPr/>
          <a:lstStyle>
            <a:lvl1pPr>
              <a:defRPr/>
            </a:lvl1pPr>
          </a:lstStyle>
          <a:p>
            <a:fld id="{DE6B427E-3E0E-42D9-A398-3D93E07BA3DF}"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D31607D4-D192-DC27-C570-24942C721424}"/>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AD173B48-5D97-E988-1985-B2ADF13F949C}"/>
              </a:ext>
            </a:extLst>
          </p:cNvPr>
          <p:cNvSpPr>
            <a:spLocks noGrp="1"/>
          </p:cNvSpPr>
          <p:nvPr>
            <p:ph type="sldNum" sz="quarter" idx="12"/>
          </p:nvPr>
        </p:nvSpPr>
        <p:spPr/>
        <p:txBody>
          <a:bodyPr/>
          <a:lstStyle>
            <a:lvl1pPr>
              <a:defRPr/>
            </a:lvl1pPr>
          </a:lstStyle>
          <a:p>
            <a:fld id="{D669CB19-3B85-498E-9C37-19C3D2FF63D5}" type="slidenum">
              <a:rPr lang="nl-NL" altLang="nl-NL"/>
              <a:pPr/>
              <a:t>‹nr.›</a:t>
            </a:fld>
            <a:endParaRPr lang="nl-NL" altLang="nl-NL"/>
          </a:p>
        </p:txBody>
      </p:sp>
    </p:spTree>
    <p:extLst>
      <p:ext uri="{BB962C8B-B14F-4D97-AF65-F5344CB8AC3E}">
        <p14:creationId xmlns:p14="http://schemas.microsoft.com/office/powerpoint/2010/main" val="3967839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66563" name="Tijdelijke aanduiding voor titel 1">
            <a:extLst>
              <a:ext uri="{FF2B5EF4-FFF2-40B4-BE49-F238E27FC236}">
                <a16:creationId xmlns:a16="http://schemas.microsoft.com/office/drawing/2014/main" id="{611972BE-4708-7871-4FF8-67B11383FC4D}"/>
              </a:ext>
            </a:extLst>
          </p:cNvPr>
          <p:cNvSpPr>
            <a:spLocks noGrp="1"/>
          </p:cNvSpPr>
          <p:nvPr>
            <p:ph type="ctrTitle"/>
          </p:nvPr>
        </p:nvSpPr>
        <p:spPr>
          <a:xfrm>
            <a:off x="914400" y="2130426"/>
            <a:ext cx="10363200" cy="1470025"/>
          </a:xfrm>
        </p:spPr>
        <p:txBody>
          <a:bodyPr/>
          <a:lstStyle>
            <a:lvl1pPr algn="ctr">
              <a:defRPr/>
            </a:lvl1pPr>
          </a:lstStyle>
          <a:p>
            <a:pPr lvl="0"/>
            <a:r>
              <a:rPr lang="nl-NL" altLang="nl-NL" noProof="0"/>
              <a:t>Klik om het opmaakprofiel te bewerken</a:t>
            </a:r>
          </a:p>
        </p:txBody>
      </p:sp>
      <p:sp>
        <p:nvSpPr>
          <p:cNvPr id="8" name="Tijdelijke aanduiding voor datum 1">
            <a:extLst>
              <a:ext uri="{FF2B5EF4-FFF2-40B4-BE49-F238E27FC236}">
                <a16:creationId xmlns:a16="http://schemas.microsoft.com/office/drawing/2014/main" id="{6F91D5D3-D620-8E51-05FD-926FBFC2C737}"/>
              </a:ext>
            </a:extLst>
          </p:cNvPr>
          <p:cNvSpPr>
            <a:spLocks noGrp="1"/>
          </p:cNvSpPr>
          <p:nvPr>
            <p:ph type="dt" sz="half" idx="2"/>
          </p:nvPr>
        </p:nvSpPr>
        <p:spPr>
          <a:xfrm>
            <a:off x="8945033" y="6245225"/>
            <a:ext cx="2844800" cy="476250"/>
          </a:xfrm>
        </p:spPr>
        <p:txBody>
          <a:bodyPr/>
          <a:lstStyle>
            <a:lvl1pPr>
              <a:defRPr/>
            </a:lvl1pPr>
          </a:lstStyle>
          <a:p>
            <a:fld id="{D4A41527-AFBF-4E69-A3AA-E0F305DCE6FF}" type="datetime1">
              <a:rPr lang="en-US" altLang="nl-NL"/>
              <a:pPr/>
              <a:t>4/1/2025</a:t>
            </a:fld>
            <a:endParaRPr lang="nl-NL" altLang="nl-NL"/>
          </a:p>
        </p:txBody>
      </p:sp>
      <p:sp>
        <p:nvSpPr>
          <p:cNvPr id="9" name="Tijdelijke aanduiding voor voettekst 2">
            <a:extLst>
              <a:ext uri="{FF2B5EF4-FFF2-40B4-BE49-F238E27FC236}">
                <a16:creationId xmlns:a16="http://schemas.microsoft.com/office/drawing/2014/main" id="{32A5F727-FEC7-CA4D-4B11-FEEA7C63F433}"/>
              </a:ext>
            </a:extLst>
          </p:cNvPr>
          <p:cNvSpPr>
            <a:spLocks noGrp="1"/>
          </p:cNvSpPr>
          <p:nvPr>
            <p:ph type="ftr" sz="quarter" idx="3"/>
          </p:nvPr>
        </p:nvSpPr>
        <p:spPr>
          <a:xfrm>
            <a:off x="4165600" y="6245225"/>
            <a:ext cx="3860800" cy="476250"/>
          </a:xfrm>
        </p:spPr>
        <p:txBody>
          <a:bodyPr/>
          <a:lstStyle>
            <a:lvl1pPr>
              <a:defRPr/>
            </a:lvl1pPr>
          </a:lstStyle>
          <a:p>
            <a:r>
              <a:rPr lang="nl-NL" altLang="nl-NL"/>
              <a:t>Voettekst</a:t>
            </a:r>
          </a:p>
        </p:txBody>
      </p:sp>
      <p:pic>
        <p:nvPicPr>
          <p:cNvPr id="66567" name="Picture 7">
            <a:extLst>
              <a:ext uri="{FF2B5EF4-FFF2-40B4-BE49-F238E27FC236}">
                <a16:creationId xmlns:a16="http://schemas.microsoft.com/office/drawing/2014/main" id="{F74D67D9-4C4B-3D5B-159F-A3974935D3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352" y="3638551"/>
            <a:ext cx="7766049"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18626"/>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B10AD-9BAE-CCCB-2B0D-AD8A430874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0EDDEB0-7E20-0BE3-C7D3-6CB6A5E2A32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93993B-8BB6-8D92-5478-3BC80BA6F606}"/>
              </a:ext>
            </a:extLst>
          </p:cNvPr>
          <p:cNvSpPr>
            <a:spLocks noGrp="1"/>
          </p:cNvSpPr>
          <p:nvPr>
            <p:ph type="dt" sz="half" idx="10"/>
          </p:nvPr>
        </p:nvSpPr>
        <p:spPr/>
        <p:txBody>
          <a:bodyPr/>
          <a:lstStyle>
            <a:lvl1pPr>
              <a:defRPr/>
            </a:lvl1pPr>
          </a:lstStyle>
          <a:p>
            <a:fld id="{C4DFB08F-920C-4371-90C8-CDA31B40FB73}"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8546311D-371A-2FE1-59C8-1F69FA0E6393}"/>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982277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83C5F0-1DD6-810F-3D6A-7785B1926358}"/>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673E576-AC61-ABBD-C897-2B0EBF31115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0F4B6FC-6973-0E9A-6510-0DA3716D7C69}"/>
              </a:ext>
            </a:extLst>
          </p:cNvPr>
          <p:cNvSpPr>
            <a:spLocks noGrp="1"/>
          </p:cNvSpPr>
          <p:nvPr>
            <p:ph type="dt" sz="half" idx="10"/>
          </p:nvPr>
        </p:nvSpPr>
        <p:spPr/>
        <p:txBody>
          <a:bodyPr/>
          <a:lstStyle>
            <a:lvl1pPr>
              <a:defRPr/>
            </a:lvl1pPr>
          </a:lstStyle>
          <a:p>
            <a:fld id="{3141AFA9-83D2-4A4A-B09F-F51E06481800}"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0033147F-1787-22AD-5EE1-51453B134733}"/>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26129424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F7014-695A-7A0A-617D-E2704D5B1E0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BF6540-E786-E2CE-5A91-DE5F21254C6B}"/>
              </a:ext>
            </a:extLst>
          </p:cNvPr>
          <p:cNvSpPr>
            <a:spLocks noGrp="1"/>
          </p:cNvSpPr>
          <p:nvPr>
            <p:ph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A769AD8-8EEE-CC2F-31A3-215E78FF12BD}"/>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688EEEF-961F-51E3-F8A9-DF0CE86BD539}"/>
              </a:ext>
            </a:extLst>
          </p:cNvPr>
          <p:cNvSpPr>
            <a:spLocks noGrp="1"/>
          </p:cNvSpPr>
          <p:nvPr>
            <p:ph type="dt" sz="half" idx="10"/>
          </p:nvPr>
        </p:nvSpPr>
        <p:spPr/>
        <p:txBody>
          <a:bodyPr/>
          <a:lstStyle>
            <a:lvl1pPr>
              <a:defRPr/>
            </a:lvl1pPr>
          </a:lstStyle>
          <a:p>
            <a:fld id="{BA2F1A31-E040-4820-B93D-A2AED0EE7997}"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4719F5FC-6686-A0C5-A7EA-E9B3341BF0DE}"/>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563605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9ECB7-0562-A488-2397-39BF6895937D}"/>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9A151DD-FF66-80F8-2A91-4915A4496EE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DABC82F-6EF3-F558-4D0A-AF22D7140CA7}"/>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DD4AE25-58EF-731C-4765-D61378BB5B9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1A9129A-4A4F-8C8A-72B0-DE7DF1A748E7}"/>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4BD70B8-B11D-0D71-E488-35D0131C1199}"/>
              </a:ext>
            </a:extLst>
          </p:cNvPr>
          <p:cNvSpPr>
            <a:spLocks noGrp="1"/>
          </p:cNvSpPr>
          <p:nvPr>
            <p:ph type="dt" sz="half" idx="10"/>
          </p:nvPr>
        </p:nvSpPr>
        <p:spPr/>
        <p:txBody>
          <a:bodyPr/>
          <a:lstStyle>
            <a:lvl1pPr>
              <a:defRPr/>
            </a:lvl1pPr>
          </a:lstStyle>
          <a:p>
            <a:fld id="{09AB5A7E-F236-408A-9160-DAFE171C0672}" type="datetime1">
              <a:rPr lang="en-US" altLang="nl-NL"/>
              <a:pPr/>
              <a:t>4/1/2025</a:t>
            </a:fld>
            <a:endParaRPr lang="nl-NL" altLang="nl-NL"/>
          </a:p>
        </p:txBody>
      </p:sp>
      <p:sp>
        <p:nvSpPr>
          <p:cNvPr id="8" name="Tijdelijke aanduiding voor voettekst 7">
            <a:extLst>
              <a:ext uri="{FF2B5EF4-FFF2-40B4-BE49-F238E27FC236}">
                <a16:creationId xmlns:a16="http://schemas.microsoft.com/office/drawing/2014/main" id="{BE12202F-AF8A-9B4A-076B-FD28801E3FDC}"/>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534377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338BA-B189-CEE4-0777-A2536F82784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FEA2A2-7C8F-6D8C-FD23-93858650C1BC}"/>
              </a:ext>
            </a:extLst>
          </p:cNvPr>
          <p:cNvSpPr>
            <a:spLocks noGrp="1"/>
          </p:cNvSpPr>
          <p:nvPr>
            <p:ph type="dt" sz="half" idx="10"/>
          </p:nvPr>
        </p:nvSpPr>
        <p:spPr/>
        <p:txBody>
          <a:bodyPr/>
          <a:lstStyle>
            <a:lvl1pPr>
              <a:defRPr/>
            </a:lvl1pPr>
          </a:lstStyle>
          <a:p>
            <a:fld id="{50954AD5-4471-4459-AA81-2013E8DF765C}" type="datetime1">
              <a:rPr lang="en-US" altLang="nl-NL"/>
              <a:pPr/>
              <a:t>4/1/2025</a:t>
            </a:fld>
            <a:endParaRPr lang="nl-NL" altLang="nl-NL"/>
          </a:p>
        </p:txBody>
      </p:sp>
      <p:sp>
        <p:nvSpPr>
          <p:cNvPr id="4" name="Tijdelijke aanduiding voor voettekst 3">
            <a:extLst>
              <a:ext uri="{FF2B5EF4-FFF2-40B4-BE49-F238E27FC236}">
                <a16:creationId xmlns:a16="http://schemas.microsoft.com/office/drawing/2014/main" id="{DC950A76-90E9-7D04-9A82-A36220CC9128}"/>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901724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D6B04DC-5187-48F5-7971-EA43A5E8C65A}"/>
              </a:ext>
            </a:extLst>
          </p:cNvPr>
          <p:cNvSpPr>
            <a:spLocks noGrp="1"/>
          </p:cNvSpPr>
          <p:nvPr>
            <p:ph type="dt" sz="half" idx="10"/>
          </p:nvPr>
        </p:nvSpPr>
        <p:spPr/>
        <p:txBody>
          <a:bodyPr/>
          <a:lstStyle>
            <a:lvl1pPr>
              <a:defRPr/>
            </a:lvl1pPr>
          </a:lstStyle>
          <a:p>
            <a:fld id="{11841C10-E40A-46FC-B89B-E10DDC7E83F3}" type="datetime1">
              <a:rPr lang="en-US" altLang="nl-NL"/>
              <a:pPr/>
              <a:t>4/1/2025</a:t>
            </a:fld>
            <a:endParaRPr lang="nl-NL" altLang="nl-NL"/>
          </a:p>
        </p:txBody>
      </p:sp>
      <p:sp>
        <p:nvSpPr>
          <p:cNvPr id="3" name="Tijdelijke aanduiding voor voettekst 2">
            <a:extLst>
              <a:ext uri="{FF2B5EF4-FFF2-40B4-BE49-F238E27FC236}">
                <a16:creationId xmlns:a16="http://schemas.microsoft.com/office/drawing/2014/main" id="{B4FF38C8-B940-C5EA-9918-4F0E05797F10}"/>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984458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5D6D7-2CE1-91A3-B23A-F155BA8331D5}"/>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A7615F3-AFDD-CE68-232D-90CE38469C4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6A9374C-D5D0-6879-878B-0157EA3EBCB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9BBCB3-3EB1-1B32-CCDC-CD40D60D94AA}"/>
              </a:ext>
            </a:extLst>
          </p:cNvPr>
          <p:cNvSpPr>
            <a:spLocks noGrp="1"/>
          </p:cNvSpPr>
          <p:nvPr>
            <p:ph type="dt" sz="half" idx="10"/>
          </p:nvPr>
        </p:nvSpPr>
        <p:spPr/>
        <p:txBody>
          <a:bodyPr/>
          <a:lstStyle>
            <a:lvl1pPr>
              <a:defRPr/>
            </a:lvl1pPr>
          </a:lstStyle>
          <a:p>
            <a:fld id="{216E28E8-CC73-4711-A55D-79ED6297B968}"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484FB57B-D6D7-6C06-DD60-D82E195EF227}"/>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152247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1CE092F4-0A8E-40CA-9EAB-956DFDF5ADE5}"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p:cNvSpPr>
            <a:spLocks noGrp="1"/>
          </p:cNvSpPr>
          <p:nvPr>
            <p:ph type="sldNum" sz="quarter" idx="12"/>
          </p:nvPr>
        </p:nvSpPr>
        <p:spPr/>
        <p:txBody>
          <a:bodyPr/>
          <a:lstStyle>
            <a:lvl1pPr>
              <a:defRPr/>
            </a:lvl1pPr>
          </a:lstStyle>
          <a:p>
            <a:fld id="{A78DC79A-D3E4-4F63-9E94-D7EF2E6E70B5}" type="slidenum">
              <a:rPr lang="nl-NL" altLang="nl-NL"/>
              <a:pPr/>
              <a:t>‹nr.›</a:t>
            </a:fld>
            <a:endParaRPr lang="nl-NL" altLang="nl-NL"/>
          </a:p>
        </p:txBody>
      </p:sp>
    </p:spTree>
    <p:extLst>
      <p:ext uri="{BB962C8B-B14F-4D97-AF65-F5344CB8AC3E}">
        <p14:creationId xmlns:p14="http://schemas.microsoft.com/office/powerpoint/2010/main" val="13721757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732147-173E-0F6E-FC72-8B8CFFE38410}"/>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302122B-B248-55CE-B6F5-2F24CA674BD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A0C89F0-6740-3AD8-EC48-2844199AA3C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E73663-1F4E-A40A-B5D7-2541C31D13EB}"/>
              </a:ext>
            </a:extLst>
          </p:cNvPr>
          <p:cNvSpPr>
            <a:spLocks noGrp="1"/>
          </p:cNvSpPr>
          <p:nvPr>
            <p:ph type="dt" sz="half" idx="10"/>
          </p:nvPr>
        </p:nvSpPr>
        <p:spPr/>
        <p:txBody>
          <a:bodyPr/>
          <a:lstStyle>
            <a:lvl1pPr>
              <a:defRPr/>
            </a:lvl1pPr>
          </a:lstStyle>
          <a:p>
            <a:fld id="{19D73801-26D3-4B6D-8B92-52D07AB13A0D}" type="datetime1">
              <a:rPr lang="en-US" altLang="nl-NL"/>
              <a:pPr/>
              <a:t>4/1/2025</a:t>
            </a:fld>
            <a:endParaRPr lang="nl-NL" altLang="nl-NL"/>
          </a:p>
        </p:txBody>
      </p:sp>
      <p:sp>
        <p:nvSpPr>
          <p:cNvPr id="6" name="Tijdelijke aanduiding voor voettekst 5">
            <a:extLst>
              <a:ext uri="{FF2B5EF4-FFF2-40B4-BE49-F238E27FC236}">
                <a16:creationId xmlns:a16="http://schemas.microsoft.com/office/drawing/2014/main" id="{21908E95-4501-B805-A695-DA490D9439C3}"/>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3806289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6DB77-3E52-24C2-0939-1D8D2603333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A386E2B-FD30-A68E-6746-D55B6A21CAC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74EE3B7-A44A-6A9D-5011-652CC0A223EE}"/>
              </a:ext>
            </a:extLst>
          </p:cNvPr>
          <p:cNvSpPr>
            <a:spLocks noGrp="1"/>
          </p:cNvSpPr>
          <p:nvPr>
            <p:ph type="dt" sz="half" idx="10"/>
          </p:nvPr>
        </p:nvSpPr>
        <p:spPr/>
        <p:txBody>
          <a:bodyPr/>
          <a:lstStyle>
            <a:lvl1pPr>
              <a:defRPr/>
            </a:lvl1pPr>
          </a:lstStyle>
          <a:p>
            <a:fld id="{51C68C84-D359-4339-A9F1-65627EE861B2}"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19AA5855-6B23-5CEE-2EF6-A97B046E6182}"/>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4016261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0B27C36-7AB8-84E1-B5CB-E69FC571F4CD}"/>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34F8888-AF9C-0CAA-D8A3-006A4F2E9B4F}"/>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47F674-B979-F3E6-FEF9-783BCE3CDFBD}"/>
              </a:ext>
            </a:extLst>
          </p:cNvPr>
          <p:cNvSpPr>
            <a:spLocks noGrp="1"/>
          </p:cNvSpPr>
          <p:nvPr>
            <p:ph type="dt" sz="half" idx="10"/>
          </p:nvPr>
        </p:nvSpPr>
        <p:spPr/>
        <p:txBody>
          <a:bodyPr/>
          <a:lstStyle>
            <a:lvl1pPr>
              <a:defRPr/>
            </a:lvl1pPr>
          </a:lstStyle>
          <a:p>
            <a:fld id="{F355F5B9-A4C2-4BB5-BD1B-F98D897C60C1}"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E26D7E40-3727-9E0E-46F9-B078BBF94FF3}"/>
              </a:ext>
            </a:extLst>
          </p:cNvPr>
          <p:cNvSpPr>
            <a:spLocks noGrp="1"/>
          </p:cNvSpPr>
          <p:nvPr>
            <p:ph type="ftr" sz="quarter" idx="11"/>
          </p:nvPr>
        </p:nvSpPr>
        <p:spPr/>
        <p:txBody>
          <a:bodyPr/>
          <a:lstStyle>
            <a:lvl1pPr>
              <a:defRPr/>
            </a:lvl1pPr>
          </a:lstStyle>
          <a:p>
            <a:r>
              <a:rPr lang="nl-NL" altLang="nl-NL"/>
              <a:t>Voettekst</a:t>
            </a:r>
          </a:p>
        </p:txBody>
      </p:sp>
    </p:spTree>
    <p:extLst>
      <p:ext uri="{BB962C8B-B14F-4D97-AF65-F5344CB8AC3E}">
        <p14:creationId xmlns:p14="http://schemas.microsoft.com/office/powerpoint/2010/main" val="3691936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26B8F-ED67-0DB0-4ACB-6C66AD40117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3266570-BE61-4192-137C-7E0289C15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951216-8D53-1875-9872-9166DD5A30EE}"/>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BF83E488-F599-42DC-3D65-6FFC57EB60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891B972-51C5-6DEF-9BA9-987FEF305CEE}"/>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2870525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11518-97E9-F36A-223B-5B5A42C74A6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001D7BA-DECA-EEB2-7083-AFE818C998B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A4D5E8-4F9A-3760-B02A-4B9D215B50FF}"/>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D61A428B-BC10-1DFF-A4FA-7BFEADAA95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63A755-E3A3-0C8A-D4B2-B9D15D84168D}"/>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3364001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9FD41-3B80-B4C9-4D9A-BC18ED31BCB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0E84460-4990-CFC9-1C0D-847FA86AD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EECD679-DAB3-514F-3361-3D75213DD13E}"/>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E41F7FC1-78A1-A2A8-97BA-148E66B1A7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C9FDCF8-151A-AA2B-1D6A-527E8FDC231E}"/>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1791366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31362-E2E3-01C2-66BB-F6280C6884E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AEAF70C-BC0A-FC2B-D085-DCF1D36B0F9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3550A97-14AF-5898-28ED-AAE0CB848C8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E655141-8A47-9FCB-CE01-5AE7781B13E4}"/>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6" name="Tijdelijke aanduiding voor voettekst 5">
            <a:extLst>
              <a:ext uri="{FF2B5EF4-FFF2-40B4-BE49-F238E27FC236}">
                <a16:creationId xmlns:a16="http://schemas.microsoft.com/office/drawing/2014/main" id="{3C0C359E-71AA-2120-C6F1-6036058484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2B384CF-5564-89C1-45D5-56ED63CEDC87}"/>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323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8C0B-1EF4-B95D-6CB8-7C1E4CD9615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F3BA4B7-40D7-4DA6-8B9E-6A673018F9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65FC7-FADE-1EB7-BF6A-CB7D16521A0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316075-FEAC-A719-280E-4204CDBB0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882970E-ECEC-CD12-5F53-6382E9ED44D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571F9CF-6BED-065C-5BA9-B2C64B93455E}"/>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8" name="Tijdelijke aanduiding voor voettekst 7">
            <a:extLst>
              <a:ext uri="{FF2B5EF4-FFF2-40B4-BE49-F238E27FC236}">
                <a16:creationId xmlns:a16="http://schemas.microsoft.com/office/drawing/2014/main" id="{4FE9FD59-07DD-4CF2-E9E2-1854533BBA9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7F874AE-A11C-BA25-6773-16B18E93ACCC}"/>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721623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38252-0FBC-B067-FA04-D333C1CCBF7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A7095EF-8724-A289-92B4-88E08970F83B}"/>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4" name="Tijdelijke aanduiding voor voettekst 3">
            <a:extLst>
              <a:ext uri="{FF2B5EF4-FFF2-40B4-BE49-F238E27FC236}">
                <a16:creationId xmlns:a16="http://schemas.microsoft.com/office/drawing/2014/main" id="{D10E87DA-F614-37E9-F4B4-72F40CB9B20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8FA5BBF-61FA-A626-51D7-2C37BA7EAE4C}"/>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23978601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032C32-2F2A-E2C7-AA09-B0F780C1BF09}"/>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3" name="Tijdelijke aanduiding voor voettekst 2">
            <a:extLst>
              <a:ext uri="{FF2B5EF4-FFF2-40B4-BE49-F238E27FC236}">
                <a16:creationId xmlns:a16="http://schemas.microsoft.com/office/drawing/2014/main" id="{9799FBA4-1412-FDBE-8110-AABD2FD7514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C7E795B-E058-8480-95C5-37B8C3E3DD37}"/>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212856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01FC0E82-6F0E-4676-B4D5-A19390C0DAFA}" type="datetime1">
              <a:rPr lang="en-US" altLang="nl-NL"/>
              <a:pPr/>
              <a:t>4/1/2025</a:t>
            </a:fld>
            <a:endParaRPr lang="nl-NL" altLang="nl-NL"/>
          </a:p>
        </p:txBody>
      </p:sp>
      <p:sp>
        <p:nvSpPr>
          <p:cNvPr id="6" name="Footer Placeholder 5"/>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p:cNvSpPr>
            <a:spLocks noGrp="1"/>
          </p:cNvSpPr>
          <p:nvPr>
            <p:ph type="sldNum" sz="quarter" idx="12"/>
          </p:nvPr>
        </p:nvSpPr>
        <p:spPr/>
        <p:txBody>
          <a:bodyPr/>
          <a:lstStyle>
            <a:lvl1pPr>
              <a:defRPr/>
            </a:lvl1pPr>
          </a:lstStyle>
          <a:p>
            <a:fld id="{6EB4CF54-F09D-40EA-B9ED-1CA073F3E422}" type="slidenum">
              <a:rPr lang="nl-NL" altLang="nl-NL"/>
              <a:pPr/>
              <a:t>‹nr.›</a:t>
            </a:fld>
            <a:endParaRPr lang="nl-NL" altLang="nl-NL"/>
          </a:p>
        </p:txBody>
      </p:sp>
    </p:spTree>
    <p:extLst>
      <p:ext uri="{BB962C8B-B14F-4D97-AF65-F5344CB8AC3E}">
        <p14:creationId xmlns:p14="http://schemas.microsoft.com/office/powerpoint/2010/main" val="15506427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78140-A47C-1230-9A02-5F7E073F159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687AD52-2443-D399-1947-A44466C57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7565029-88FD-4128-2C9E-55313760F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46B592B-357B-BA6F-BED6-59C7BD1D1C13}"/>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6" name="Tijdelijke aanduiding voor voettekst 5">
            <a:extLst>
              <a:ext uri="{FF2B5EF4-FFF2-40B4-BE49-F238E27FC236}">
                <a16:creationId xmlns:a16="http://schemas.microsoft.com/office/drawing/2014/main" id="{B84F5D8B-243D-F1A3-A7C1-AB91EC5A80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AB036C-D920-4998-988D-87AA57D07655}"/>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513763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2171B-7654-CC43-595F-61AA25D75C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81F2829-032B-AE86-F4E7-72B05E404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3AB0A77-6037-8833-DC38-210570504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806AFC-6862-3849-3CD7-FD3D053EDEFA}"/>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6" name="Tijdelijke aanduiding voor voettekst 5">
            <a:extLst>
              <a:ext uri="{FF2B5EF4-FFF2-40B4-BE49-F238E27FC236}">
                <a16:creationId xmlns:a16="http://schemas.microsoft.com/office/drawing/2014/main" id="{0FB49A4C-B584-5566-EC35-B3A0403E94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A761F3E-FF4C-3761-05F6-8B80830F9F0C}"/>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4073603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86DE2-6F13-A9E8-ABBF-2A30AA40C36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1730433-63AC-241F-6911-970022E66FE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98A101-8742-FA31-317B-95132FBC3A93}"/>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881A5DB7-4EF4-1470-4CD7-C3523425D1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8E284C9-4B35-8053-E7B4-56366853A5A8}"/>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320679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5BC3BB6-91DB-A968-EB4D-C8E8A0BDF5D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F263AC2-0D8D-1CED-E99D-AA29BB9E504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794FF4-FAEF-6317-D9A3-675A96D120CB}"/>
              </a:ext>
            </a:extLst>
          </p:cNvPr>
          <p:cNvSpPr>
            <a:spLocks noGrp="1"/>
          </p:cNvSpPr>
          <p:nvPr>
            <p:ph type="dt" sz="half" idx="10"/>
          </p:nvPr>
        </p:nvSpPr>
        <p:spPr/>
        <p:txBody>
          <a:body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96DB1BF2-4052-7CDE-9D55-EB282E7E04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B996A7-17C9-BBE2-52E6-DA8EB0C080B7}"/>
              </a:ext>
            </a:extLst>
          </p:cNvPr>
          <p:cNvSpPr>
            <a:spLocks noGrp="1"/>
          </p:cNvSpPr>
          <p:nvPr>
            <p:ph type="sldNum" sz="quarter" idx="12"/>
          </p:nvPr>
        </p:nvSpPr>
        <p:spPr/>
        <p:txBody>
          <a:bodyPr/>
          <a:lstStyle/>
          <a:p>
            <a:fld id="{663781C9-26BB-EA42-99E9-4DFE57FF6DD5}" type="slidenum">
              <a:rPr lang="nl-NL" smtClean="0"/>
              <a:t>‹nr.›</a:t>
            </a:fld>
            <a:endParaRPr lang="nl-NL"/>
          </a:p>
        </p:txBody>
      </p:sp>
    </p:spTree>
    <p:extLst>
      <p:ext uri="{BB962C8B-B14F-4D97-AF65-F5344CB8AC3E}">
        <p14:creationId xmlns:p14="http://schemas.microsoft.com/office/powerpoint/2010/main" val="536012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530" name="Tijdelijke aanduiding voor tekst 2">
            <a:extLst>
              <a:ext uri="{FF2B5EF4-FFF2-40B4-BE49-F238E27FC236}">
                <a16:creationId xmlns:a16="http://schemas.microsoft.com/office/drawing/2014/main" id="{96C51E55-6CA2-BB66-FA8E-C5C21ED7AD64}"/>
              </a:ext>
            </a:extLst>
          </p:cNvPr>
          <p:cNvSpPr>
            <a:spLocks noGrp="1"/>
          </p:cNvSpPr>
          <p:nvPr>
            <p:ph type="subTitle" idx="1"/>
          </p:nvPr>
        </p:nvSpPr>
        <p:spPr>
          <a:xfrm>
            <a:off x="1828800" y="4497388"/>
            <a:ext cx="8534400" cy="1141412"/>
          </a:xfrm>
        </p:spPr>
        <p:txBody>
          <a:bodyPr/>
          <a:lstStyle>
            <a:lvl1pPr marL="0" indent="0" algn="ctr">
              <a:buFont typeface="Arial" panose="020B0604020202020204" pitchFamily="34" charset="0"/>
              <a:buNone/>
              <a:defRPr/>
            </a:lvl1pPr>
          </a:lstStyle>
          <a:p>
            <a:pPr lvl="0"/>
            <a:r>
              <a:rPr lang="en-US" altLang="en-US" noProof="0"/>
              <a:t>Click to edit Master subtitle style</a:t>
            </a:r>
            <a:endParaRPr lang="nl-NL" altLang="en-US" noProof="0"/>
          </a:p>
        </p:txBody>
      </p:sp>
      <p:sp>
        <p:nvSpPr>
          <p:cNvPr id="4" name="Tijdelijke aanduiding voor datum 3">
            <a:extLst>
              <a:ext uri="{FF2B5EF4-FFF2-40B4-BE49-F238E27FC236}">
                <a16:creationId xmlns:a16="http://schemas.microsoft.com/office/drawing/2014/main" id="{1843799E-E363-DF00-8D7E-9EFAC2CEC4A5}"/>
              </a:ext>
            </a:extLst>
          </p:cNvPr>
          <p:cNvSpPr>
            <a:spLocks noGrp="1"/>
          </p:cNvSpPr>
          <p:nvPr>
            <p:ph type="dt" sz="half" idx="2"/>
          </p:nvPr>
        </p:nvSpPr>
        <p:spPr>
          <a:xfrm>
            <a:off x="609600" y="6245225"/>
            <a:ext cx="2844800" cy="476250"/>
          </a:xfrm>
        </p:spPr>
        <p:txBody>
          <a:bodyPr/>
          <a:lstStyle>
            <a:lvl1pPr>
              <a:defRPr/>
            </a:lvl1pPr>
          </a:lstStyle>
          <a:p>
            <a:fld id="{876ADB53-CBCE-B641-978F-26E41A3774DF}" type="datetime1">
              <a:rPr lang="en-US" altLang="en-US"/>
              <a:pPr/>
              <a:t>4/1/2025</a:t>
            </a:fld>
            <a:endParaRPr lang="nl-NL" altLang="en-US"/>
          </a:p>
        </p:txBody>
      </p:sp>
      <p:sp>
        <p:nvSpPr>
          <p:cNvPr id="5" name="Tijdelijke aanduiding voor voettekst 4">
            <a:extLst>
              <a:ext uri="{FF2B5EF4-FFF2-40B4-BE49-F238E27FC236}">
                <a16:creationId xmlns:a16="http://schemas.microsoft.com/office/drawing/2014/main" id="{0FDC3B37-9CC0-D18F-6551-75DB37872F21}"/>
              </a:ext>
            </a:extLst>
          </p:cNvPr>
          <p:cNvSpPr>
            <a:spLocks noGrp="1"/>
          </p:cNvSpPr>
          <p:nvPr>
            <p:ph type="ftr" sz="quarter" idx="3"/>
          </p:nvPr>
        </p:nvSpPr>
        <p:spPr>
          <a:xfrm>
            <a:off x="4165600" y="6245225"/>
            <a:ext cx="3860800" cy="476250"/>
          </a:xfrm>
        </p:spPr>
        <p:txBody>
          <a:bodyP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D9BAA065-8DCB-1A7C-E7E7-36E1DDC1E8DF}"/>
              </a:ext>
            </a:extLst>
          </p:cNvPr>
          <p:cNvSpPr>
            <a:spLocks noGrp="1"/>
          </p:cNvSpPr>
          <p:nvPr>
            <p:ph type="sldNum" sz="quarter" idx="4"/>
          </p:nvPr>
        </p:nvSpPr>
        <p:spPr>
          <a:xfrm>
            <a:off x="8737600" y="6245225"/>
            <a:ext cx="2844800" cy="476250"/>
          </a:xfrm>
        </p:spPr>
        <p:txBody>
          <a:bodyPr/>
          <a:lstStyle>
            <a:lvl1pPr>
              <a:defRPr/>
            </a:lvl1pPr>
          </a:lstStyle>
          <a:p>
            <a:fld id="{DF4BC933-F432-6E4E-A66E-6E60A1C73AF3}" type="slidenum">
              <a:rPr lang="nl-NL" altLang="en-US"/>
              <a:pPr/>
              <a:t>‹nr.›</a:t>
            </a:fld>
            <a:endParaRPr lang="nl-NL" altLang="en-US"/>
          </a:p>
        </p:txBody>
      </p:sp>
      <p:pic>
        <p:nvPicPr>
          <p:cNvPr id="22534" name="Picture 6">
            <a:extLst>
              <a:ext uri="{FF2B5EF4-FFF2-40B4-BE49-F238E27FC236}">
                <a16:creationId xmlns:a16="http://schemas.microsoft.com/office/drawing/2014/main" id="{AB475EC8-81BB-FB37-B992-3DF263B754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167" y="65089"/>
            <a:ext cx="3302000" cy="2693987"/>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1">
            <a:extLst>
              <a:ext uri="{FF2B5EF4-FFF2-40B4-BE49-F238E27FC236}">
                <a16:creationId xmlns:a16="http://schemas.microsoft.com/office/drawing/2014/main" id="{249E412B-5C96-0AB3-DAA4-C0017E1A4B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51" y="-852488"/>
            <a:ext cx="11097683" cy="905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6" name="Tijdelijke aanduiding voor titel 1">
            <a:extLst>
              <a:ext uri="{FF2B5EF4-FFF2-40B4-BE49-F238E27FC236}">
                <a16:creationId xmlns:a16="http://schemas.microsoft.com/office/drawing/2014/main" id="{6745A499-0576-70EB-2A14-916ECA210CB4}"/>
              </a:ext>
            </a:extLst>
          </p:cNvPr>
          <p:cNvSpPr>
            <a:spLocks noGrp="1"/>
          </p:cNvSpPr>
          <p:nvPr>
            <p:ph type="ctrTitle"/>
          </p:nvPr>
        </p:nvSpPr>
        <p:spPr>
          <a:xfrm>
            <a:off x="914400" y="2759076"/>
            <a:ext cx="10363200" cy="1470025"/>
          </a:xfrm>
        </p:spPr>
        <p:txBody>
          <a:bodyPr/>
          <a:lstStyle>
            <a:lvl1pPr algn="ctr">
              <a:defRPr sz="4400"/>
            </a:lvl1pPr>
          </a:lstStyle>
          <a:p>
            <a:pPr lvl="0"/>
            <a:r>
              <a:rPr lang="en-US" altLang="en-US" noProof="0"/>
              <a:t>Click to edit Master title style</a:t>
            </a:r>
            <a:endParaRPr lang="nl-NL" altLang="en-US" noProof="0"/>
          </a:p>
        </p:txBody>
      </p:sp>
    </p:spTree>
    <p:extLst>
      <p:ext uri="{BB962C8B-B14F-4D97-AF65-F5344CB8AC3E}">
        <p14:creationId xmlns:p14="http://schemas.microsoft.com/office/powerpoint/2010/main" val="2582708830"/>
      </p:ext>
    </p:extLst>
  </p:cSld>
  <p:clrMapOvr>
    <a:masterClrMapping/>
  </p:clrMapOvr>
  <p:hf sldNum="0"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3916-B2DD-87F0-CA8E-27BA39862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D5166-CF07-5C88-E571-E77C5B370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77D90-0E85-2C6C-3F7B-2B9D4A9279C3}"/>
              </a:ext>
            </a:extLst>
          </p:cNvPr>
          <p:cNvSpPr>
            <a:spLocks noGrp="1"/>
          </p:cNvSpPr>
          <p:nvPr>
            <p:ph type="dt" sz="half" idx="10"/>
          </p:nvPr>
        </p:nvSpPr>
        <p:spPr/>
        <p:txBody>
          <a:bodyPr/>
          <a:lstStyle>
            <a:lvl1pPr>
              <a:defRPr/>
            </a:lvl1pPr>
          </a:lstStyle>
          <a:p>
            <a:fld id="{FC88C892-833C-FD44-ADEB-B2CAC7FE234E}" type="datetime1">
              <a:rPr lang="en-US" altLang="en-US"/>
              <a:pPr/>
              <a:t>4/1/2025</a:t>
            </a:fld>
            <a:endParaRPr lang="nl-NL" altLang="en-US"/>
          </a:p>
        </p:txBody>
      </p:sp>
      <p:sp>
        <p:nvSpPr>
          <p:cNvPr id="5" name="Footer Placeholder 4">
            <a:extLst>
              <a:ext uri="{FF2B5EF4-FFF2-40B4-BE49-F238E27FC236}">
                <a16:creationId xmlns:a16="http://schemas.microsoft.com/office/drawing/2014/main" id="{E1DBAE15-ECA0-62E9-5689-F888DF9C0F99}"/>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a:extLst>
              <a:ext uri="{FF2B5EF4-FFF2-40B4-BE49-F238E27FC236}">
                <a16:creationId xmlns:a16="http://schemas.microsoft.com/office/drawing/2014/main" id="{72A90FEF-1BB4-C9D0-7BB4-E33B653C1DC5}"/>
              </a:ext>
            </a:extLst>
          </p:cNvPr>
          <p:cNvSpPr>
            <a:spLocks noGrp="1"/>
          </p:cNvSpPr>
          <p:nvPr>
            <p:ph type="sldNum" sz="quarter" idx="12"/>
          </p:nvPr>
        </p:nvSpPr>
        <p:spPr/>
        <p:txBody>
          <a:bodyPr/>
          <a:lstStyle>
            <a:lvl1pPr>
              <a:defRPr/>
            </a:lvl1pPr>
          </a:lstStyle>
          <a:p>
            <a:fld id="{BD123263-37A3-1246-91D1-96467C174D81}" type="slidenum">
              <a:rPr lang="nl-NL" altLang="en-US"/>
              <a:pPr/>
              <a:t>‹nr.›</a:t>
            </a:fld>
            <a:endParaRPr lang="nl-NL" altLang="en-US"/>
          </a:p>
        </p:txBody>
      </p:sp>
    </p:spTree>
    <p:extLst>
      <p:ext uri="{BB962C8B-B14F-4D97-AF65-F5344CB8AC3E}">
        <p14:creationId xmlns:p14="http://schemas.microsoft.com/office/powerpoint/2010/main" val="12699773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2DCC-D509-019E-90EC-ABBA8E74AA5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87FAB-6558-9F3C-1077-63A768A7F9F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C98084A-5654-779E-F64E-8927A6D64793}"/>
              </a:ext>
            </a:extLst>
          </p:cNvPr>
          <p:cNvSpPr>
            <a:spLocks noGrp="1"/>
          </p:cNvSpPr>
          <p:nvPr>
            <p:ph type="dt" sz="half" idx="10"/>
          </p:nvPr>
        </p:nvSpPr>
        <p:spPr/>
        <p:txBody>
          <a:bodyPr/>
          <a:lstStyle>
            <a:lvl1pPr>
              <a:defRPr/>
            </a:lvl1pPr>
          </a:lstStyle>
          <a:p>
            <a:fld id="{0C12DB49-BBBF-E64B-A764-064F576DCDA8}" type="datetime1">
              <a:rPr lang="en-US" altLang="en-US"/>
              <a:pPr/>
              <a:t>4/1/2025</a:t>
            </a:fld>
            <a:endParaRPr lang="nl-NL" altLang="en-US"/>
          </a:p>
        </p:txBody>
      </p:sp>
      <p:sp>
        <p:nvSpPr>
          <p:cNvPr id="5" name="Footer Placeholder 4">
            <a:extLst>
              <a:ext uri="{FF2B5EF4-FFF2-40B4-BE49-F238E27FC236}">
                <a16:creationId xmlns:a16="http://schemas.microsoft.com/office/drawing/2014/main" id="{75DE7C8E-1EEE-2D32-3C0A-E7CD2FD774E6}"/>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6" name="Slide Number Placeholder 5">
            <a:extLst>
              <a:ext uri="{FF2B5EF4-FFF2-40B4-BE49-F238E27FC236}">
                <a16:creationId xmlns:a16="http://schemas.microsoft.com/office/drawing/2014/main" id="{59A4A2BB-F2B9-00D9-63C1-7DB3985E3E00}"/>
              </a:ext>
            </a:extLst>
          </p:cNvPr>
          <p:cNvSpPr>
            <a:spLocks noGrp="1"/>
          </p:cNvSpPr>
          <p:nvPr>
            <p:ph type="sldNum" sz="quarter" idx="12"/>
          </p:nvPr>
        </p:nvSpPr>
        <p:spPr/>
        <p:txBody>
          <a:bodyPr/>
          <a:lstStyle>
            <a:lvl1pPr>
              <a:defRPr/>
            </a:lvl1pPr>
          </a:lstStyle>
          <a:p>
            <a:fld id="{F626CAFF-8C7B-F24E-AE96-96F4A70F0423}" type="slidenum">
              <a:rPr lang="nl-NL" altLang="en-US"/>
              <a:pPr/>
              <a:t>‹nr.›</a:t>
            </a:fld>
            <a:endParaRPr lang="nl-NL" altLang="en-US"/>
          </a:p>
        </p:txBody>
      </p:sp>
    </p:spTree>
    <p:extLst>
      <p:ext uri="{BB962C8B-B14F-4D97-AF65-F5344CB8AC3E}">
        <p14:creationId xmlns:p14="http://schemas.microsoft.com/office/powerpoint/2010/main" val="3146643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6526-58B2-3F31-D6D4-05C619653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C8FCC-2419-CC7E-CD8E-84A026E22BD7}"/>
              </a:ext>
            </a:extLst>
          </p:cNvPr>
          <p:cNvSpPr>
            <a:spLocks noGrp="1"/>
          </p:cNvSpPr>
          <p:nvPr>
            <p:ph sz="half" idx="1"/>
          </p:nvPr>
        </p:nvSpPr>
        <p:spPr>
          <a:xfrm>
            <a:off x="609600" y="1838325"/>
            <a:ext cx="5384800" cy="428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3AB3A-D24E-59A8-4D15-814012167B46}"/>
              </a:ext>
            </a:extLst>
          </p:cNvPr>
          <p:cNvSpPr>
            <a:spLocks noGrp="1"/>
          </p:cNvSpPr>
          <p:nvPr>
            <p:ph sz="half" idx="2"/>
          </p:nvPr>
        </p:nvSpPr>
        <p:spPr>
          <a:xfrm>
            <a:off x="6197600" y="1838325"/>
            <a:ext cx="5384800" cy="428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BE4756-EADA-B713-9286-204DB2A45EE7}"/>
              </a:ext>
            </a:extLst>
          </p:cNvPr>
          <p:cNvSpPr>
            <a:spLocks noGrp="1"/>
          </p:cNvSpPr>
          <p:nvPr>
            <p:ph type="dt" sz="half" idx="10"/>
          </p:nvPr>
        </p:nvSpPr>
        <p:spPr/>
        <p:txBody>
          <a:bodyPr/>
          <a:lstStyle>
            <a:lvl1pPr>
              <a:defRPr/>
            </a:lvl1pPr>
          </a:lstStyle>
          <a:p>
            <a:fld id="{9243C508-930D-1249-8D1A-66EA88A7B157}" type="datetime1">
              <a:rPr lang="en-US" altLang="en-US"/>
              <a:pPr/>
              <a:t>4/1/2025</a:t>
            </a:fld>
            <a:endParaRPr lang="nl-NL" altLang="en-US"/>
          </a:p>
        </p:txBody>
      </p:sp>
      <p:sp>
        <p:nvSpPr>
          <p:cNvPr id="6" name="Footer Placeholder 5">
            <a:extLst>
              <a:ext uri="{FF2B5EF4-FFF2-40B4-BE49-F238E27FC236}">
                <a16:creationId xmlns:a16="http://schemas.microsoft.com/office/drawing/2014/main" id="{F66B946D-B8D1-474C-6C38-1D5D3483DF8C}"/>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7" name="Slide Number Placeholder 6">
            <a:extLst>
              <a:ext uri="{FF2B5EF4-FFF2-40B4-BE49-F238E27FC236}">
                <a16:creationId xmlns:a16="http://schemas.microsoft.com/office/drawing/2014/main" id="{84D7F8AA-D230-46E0-726A-81A7D7CBAE81}"/>
              </a:ext>
            </a:extLst>
          </p:cNvPr>
          <p:cNvSpPr>
            <a:spLocks noGrp="1"/>
          </p:cNvSpPr>
          <p:nvPr>
            <p:ph type="sldNum" sz="quarter" idx="12"/>
          </p:nvPr>
        </p:nvSpPr>
        <p:spPr/>
        <p:txBody>
          <a:bodyPr/>
          <a:lstStyle>
            <a:lvl1pPr>
              <a:defRPr/>
            </a:lvl1pPr>
          </a:lstStyle>
          <a:p>
            <a:fld id="{8F1B8E36-40E1-C042-9CE8-E409A94C2198}" type="slidenum">
              <a:rPr lang="nl-NL" altLang="en-US"/>
              <a:pPr/>
              <a:t>‹nr.›</a:t>
            </a:fld>
            <a:endParaRPr lang="nl-NL" altLang="en-US"/>
          </a:p>
        </p:txBody>
      </p:sp>
    </p:spTree>
    <p:extLst>
      <p:ext uri="{BB962C8B-B14F-4D97-AF65-F5344CB8AC3E}">
        <p14:creationId xmlns:p14="http://schemas.microsoft.com/office/powerpoint/2010/main" val="408497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A6AB-CE24-6F09-8285-5599730FCFA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33DA53-DAFA-3066-F3F6-A0720CB275E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F8370-5C58-2642-90B4-5AFFFD3345B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F1AD78-262D-F316-E204-BD034F0358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7781A4-CBBF-094B-7752-0BEEAE553EF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59F8F-87CC-9761-6E93-D55921460A57}"/>
              </a:ext>
            </a:extLst>
          </p:cNvPr>
          <p:cNvSpPr>
            <a:spLocks noGrp="1"/>
          </p:cNvSpPr>
          <p:nvPr>
            <p:ph type="dt" sz="half" idx="10"/>
          </p:nvPr>
        </p:nvSpPr>
        <p:spPr/>
        <p:txBody>
          <a:bodyPr/>
          <a:lstStyle>
            <a:lvl1pPr>
              <a:defRPr/>
            </a:lvl1pPr>
          </a:lstStyle>
          <a:p>
            <a:fld id="{33B152C8-3F47-5543-87B7-D5EC43E3D3E0}" type="datetime1">
              <a:rPr lang="en-US" altLang="en-US"/>
              <a:pPr/>
              <a:t>4/1/2025</a:t>
            </a:fld>
            <a:endParaRPr lang="nl-NL" altLang="en-US"/>
          </a:p>
        </p:txBody>
      </p:sp>
      <p:sp>
        <p:nvSpPr>
          <p:cNvPr id="8" name="Footer Placeholder 7">
            <a:extLst>
              <a:ext uri="{FF2B5EF4-FFF2-40B4-BE49-F238E27FC236}">
                <a16:creationId xmlns:a16="http://schemas.microsoft.com/office/drawing/2014/main" id="{C2D9DAEB-7C4B-CA44-0FBA-94D2D242CD52}"/>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9" name="Slide Number Placeholder 8">
            <a:extLst>
              <a:ext uri="{FF2B5EF4-FFF2-40B4-BE49-F238E27FC236}">
                <a16:creationId xmlns:a16="http://schemas.microsoft.com/office/drawing/2014/main" id="{7501ED8E-E5AA-24F8-0FAE-F63A9881924B}"/>
              </a:ext>
            </a:extLst>
          </p:cNvPr>
          <p:cNvSpPr>
            <a:spLocks noGrp="1"/>
          </p:cNvSpPr>
          <p:nvPr>
            <p:ph type="sldNum" sz="quarter" idx="12"/>
          </p:nvPr>
        </p:nvSpPr>
        <p:spPr/>
        <p:txBody>
          <a:bodyPr/>
          <a:lstStyle>
            <a:lvl1pPr>
              <a:defRPr/>
            </a:lvl1pPr>
          </a:lstStyle>
          <a:p>
            <a:fld id="{C0AEF79A-CAC4-224B-8B2F-821754D28865}" type="slidenum">
              <a:rPr lang="nl-NL" altLang="en-US"/>
              <a:pPr/>
              <a:t>‹nr.›</a:t>
            </a:fld>
            <a:endParaRPr lang="nl-NL" altLang="en-US"/>
          </a:p>
        </p:txBody>
      </p:sp>
    </p:spTree>
    <p:extLst>
      <p:ext uri="{BB962C8B-B14F-4D97-AF65-F5344CB8AC3E}">
        <p14:creationId xmlns:p14="http://schemas.microsoft.com/office/powerpoint/2010/main" val="713091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3666-2E2B-F187-9764-83021C0FE9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81A6C-CABE-8269-9EF2-F1A9001DDBE6}"/>
              </a:ext>
            </a:extLst>
          </p:cNvPr>
          <p:cNvSpPr>
            <a:spLocks noGrp="1"/>
          </p:cNvSpPr>
          <p:nvPr>
            <p:ph type="dt" sz="half" idx="10"/>
          </p:nvPr>
        </p:nvSpPr>
        <p:spPr/>
        <p:txBody>
          <a:bodyPr/>
          <a:lstStyle>
            <a:lvl1pPr>
              <a:defRPr/>
            </a:lvl1pPr>
          </a:lstStyle>
          <a:p>
            <a:fld id="{C9324C4F-11F1-744F-9870-2478694C3543}" type="datetime1">
              <a:rPr lang="en-US" altLang="en-US"/>
              <a:pPr/>
              <a:t>4/1/2025</a:t>
            </a:fld>
            <a:endParaRPr lang="nl-NL" altLang="en-US"/>
          </a:p>
        </p:txBody>
      </p:sp>
      <p:sp>
        <p:nvSpPr>
          <p:cNvPr id="4" name="Footer Placeholder 3">
            <a:extLst>
              <a:ext uri="{FF2B5EF4-FFF2-40B4-BE49-F238E27FC236}">
                <a16:creationId xmlns:a16="http://schemas.microsoft.com/office/drawing/2014/main" id="{614E69B7-5E45-C70F-7C7D-45BCE7866E85}"/>
              </a:ext>
            </a:extLst>
          </p:cNvPr>
          <p:cNvSpPr>
            <a:spLocks noGrp="1"/>
          </p:cNvSpPr>
          <p:nvPr>
            <p:ph type="ftr" sz="quarter" idx="11"/>
          </p:nvPr>
        </p:nvSpPr>
        <p:spPr/>
        <p:txBody>
          <a:bodyPr/>
          <a:lstStyle>
            <a:lvl1pPr>
              <a:defRPr smtClean="0"/>
            </a:lvl1pPr>
          </a:lstStyle>
          <a:p>
            <a:pPr>
              <a:defRPr/>
            </a:pPr>
            <a:r>
              <a:rPr lang="nl-NL"/>
              <a:t>voettekst</a:t>
            </a:r>
            <a:endParaRPr lang="nl-NL" dirty="0"/>
          </a:p>
        </p:txBody>
      </p:sp>
      <p:sp>
        <p:nvSpPr>
          <p:cNvPr id="5" name="Slide Number Placeholder 4">
            <a:extLst>
              <a:ext uri="{FF2B5EF4-FFF2-40B4-BE49-F238E27FC236}">
                <a16:creationId xmlns:a16="http://schemas.microsoft.com/office/drawing/2014/main" id="{232BF93F-A850-D1D9-4671-2A9A56A9472D}"/>
              </a:ext>
            </a:extLst>
          </p:cNvPr>
          <p:cNvSpPr>
            <a:spLocks noGrp="1"/>
          </p:cNvSpPr>
          <p:nvPr>
            <p:ph type="sldNum" sz="quarter" idx="12"/>
          </p:nvPr>
        </p:nvSpPr>
        <p:spPr/>
        <p:txBody>
          <a:bodyPr/>
          <a:lstStyle>
            <a:lvl1pPr>
              <a:defRPr/>
            </a:lvl1pPr>
          </a:lstStyle>
          <a:p>
            <a:fld id="{37796B3D-E2E2-E140-B739-8F49B96FA1F2}" type="slidenum">
              <a:rPr lang="nl-NL" altLang="en-US"/>
              <a:pPr/>
              <a:t>‹nr.›</a:t>
            </a:fld>
            <a:endParaRPr lang="nl-NL" altLang="en-US"/>
          </a:p>
        </p:txBody>
      </p:sp>
    </p:spTree>
    <p:extLst>
      <p:ext uri="{BB962C8B-B14F-4D97-AF65-F5344CB8AC3E}">
        <p14:creationId xmlns:p14="http://schemas.microsoft.com/office/powerpoint/2010/main" val="334155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jdelijke aanduiding voor titel 1"/>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02A3DA1-3490-482D-96B0-E80AD7B1A2A4}" type="datetime1">
              <a:rPr lang="en-US" altLang="nl-NL"/>
              <a:pPr/>
              <a:t>4/1/2025</a:t>
            </a:fld>
            <a:endParaRPr lang="nl-NL" alt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0732C19-E56A-4B0B-B320-6A0F3338D7B4}" type="slidenum">
              <a:rPr lang="nl-NL" altLang="nl-NL"/>
              <a:pPr/>
              <a:t>‹nr.›</a:t>
            </a:fld>
            <a:endParaRPr lang="nl-NL" altLang="nl-NL"/>
          </a:p>
        </p:txBody>
      </p:sp>
      <p:pic>
        <p:nvPicPr>
          <p:cNvPr id="21511" name="Picture 7" descr="nvkf_logo_300_vivi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645651" y="0"/>
            <a:ext cx="2546349" cy="2076450"/>
          </a:xfrm>
          <a:prstGeom prst="rect">
            <a:avLst/>
          </a:prstGeom>
          <a:noFill/>
          <a:extLst>
            <a:ext uri="{909E8E84-426E-40DD-AFC4-6F175D3DCCD1}">
              <a14:hiddenFill xmlns:a14="http://schemas.microsoft.com/office/drawing/2010/main">
                <a:solidFill>
                  <a:srgbClr val="FFFFFF"/>
                </a:solidFill>
              </a14:hiddenFill>
            </a:ext>
          </a:extLst>
        </p:spPr>
      </p:pic>
      <p:sp>
        <p:nvSpPr>
          <p:cNvPr id="21507" name="Tijdelijke aanduiding voor tekst 2"/>
          <p:cNvSpPr>
            <a:spLocks noGrp="1"/>
          </p:cNvSpPr>
          <p:nvPr>
            <p:ph type="body" idx="1"/>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Tree>
    <p:extLst>
      <p:ext uri="{BB962C8B-B14F-4D97-AF65-F5344CB8AC3E}">
        <p14:creationId xmlns:p14="http://schemas.microsoft.com/office/powerpoint/2010/main" val="52331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jdelijke aanduiding voor titel 1"/>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9222376-4833-4C7D-BDE4-C99087B5BFE0}" type="datetime1">
              <a:rPr lang="en-US" altLang="nl-NL"/>
              <a:pPr/>
              <a:t>4/1/2025</a:t>
            </a:fld>
            <a:endParaRPr lang="nl-NL" altLang="nl-NL" dirty="0"/>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dirty="0"/>
              <a:t>voettekst</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EE6ACB-B5CA-4DC4-B032-D3C5EF057970}" type="slidenum">
              <a:rPr lang="nl-NL" altLang="nl-NL"/>
              <a:pPr/>
              <a:t>‹nr.›</a:t>
            </a:fld>
            <a:endParaRPr lang="nl-NL" altLang="nl-NL" dirty="0"/>
          </a:p>
        </p:txBody>
      </p:sp>
      <p:pic>
        <p:nvPicPr>
          <p:cNvPr id="21511" name="Picture 7" descr="nvkf_logo_300_vivid"/>
          <p:cNvPicPr>
            <a:picLocks noChangeAspect="1" noChangeArrowheads="1"/>
          </p:cNvPicPr>
          <p:nvPr userDrawn="1"/>
        </p:nvPicPr>
        <p:blipFill>
          <a:blip r:embed="rId17">
            <a:extLst>
              <a:ext uri="{28A0092B-C50C-407E-A947-70E740481C1C}">
                <a14:useLocalDpi xmlns:a14="http://schemas.microsoft.com/office/drawing/2010/main" val="0"/>
              </a:ext>
            </a:extLst>
          </a:blip>
          <a:stretch>
            <a:fillRect/>
          </a:stretch>
        </p:blipFill>
        <p:spPr bwMode="auto">
          <a:xfrm>
            <a:off x="9645651" y="0"/>
            <a:ext cx="2194560" cy="2386584"/>
          </a:xfrm>
          <a:prstGeom prst="rect">
            <a:avLst/>
          </a:prstGeom>
          <a:noFill/>
          <a:extLst>
            <a:ext uri="{909E8E84-426E-40DD-AFC4-6F175D3DCCD1}">
              <a14:hiddenFill xmlns:a14="http://schemas.microsoft.com/office/drawing/2010/main">
                <a:solidFill>
                  <a:srgbClr val="FFFFFF"/>
                </a:solidFill>
              </a14:hiddenFill>
            </a:ext>
          </a:extLst>
        </p:spPr>
      </p:pic>
      <p:sp>
        <p:nvSpPr>
          <p:cNvPr id="21507" name="Tijdelijke aanduiding voor tekst 2"/>
          <p:cNvSpPr>
            <a:spLocks noGrp="1"/>
          </p:cNvSpPr>
          <p:nvPr>
            <p:ph type="body" idx="1"/>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Tree>
    <p:extLst>
      <p:ext uri="{BB962C8B-B14F-4D97-AF65-F5344CB8AC3E}">
        <p14:creationId xmlns:p14="http://schemas.microsoft.com/office/powerpoint/2010/main" val="12495404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05" r:id="rId12"/>
    <p:sldLayoutId id="2147483778" r:id="rId13"/>
    <p:sldLayoutId id="2147483779" r:id="rId14"/>
    <p:sldLayoutId id="2147483780" r:id="rId15"/>
  </p:sldLayoutIdLst>
  <p:hf sldNum="0" hdr="0" ftr="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6" name="Picture 8" descr="nvkflogo_tekst_300_vivi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3417" y="4149726"/>
            <a:ext cx="6551083" cy="23860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ijdelijke aanduiding voor titel 1"/>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3012"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8" name="Tijdelijke aanduiding voor datum 1"/>
          <p:cNvSpPr>
            <a:spLocks noGrp="1"/>
          </p:cNvSpPr>
          <p:nvPr>
            <p:ph type="dt" sz="half" idx="2"/>
          </p:nvPr>
        </p:nvSpPr>
        <p:spPr>
          <a:xfrm>
            <a:off x="89535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147F361-EB46-43F1-A7A3-642B152E8D65}" type="datetime1">
              <a:rPr lang="en-US" altLang="nl-NL"/>
              <a:pPr/>
              <a:t>4/1/2025</a:t>
            </a:fld>
            <a:endParaRPr lang="nl-NL" altLang="nl-NL"/>
          </a:p>
        </p:txBody>
      </p:sp>
      <p:sp>
        <p:nvSpPr>
          <p:cNvPr id="9" name="Tijdelijke aanduiding voor voettekst 2"/>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nl-NL" altLang="nl-NL"/>
              <a:t>Voettekst</a:t>
            </a:r>
          </a:p>
        </p:txBody>
      </p:sp>
    </p:spTree>
    <p:extLst>
      <p:ext uri="{BB962C8B-B14F-4D97-AF65-F5344CB8AC3E}">
        <p14:creationId xmlns:p14="http://schemas.microsoft.com/office/powerpoint/2010/main" val="13362066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p:txStyles>
    <p:titleStyle>
      <a:lvl1pPr algn="l" defTabSz="457200" rtl="0" eaLnBrk="0" fontAlgn="base" hangingPunct="0">
        <a:spcBef>
          <a:spcPct val="0"/>
        </a:spcBef>
        <a:spcAft>
          <a:spcPct val="0"/>
        </a:spcAft>
        <a:defRPr sz="4000" kern="1200">
          <a:solidFill>
            <a:schemeClr val="tx1"/>
          </a:solidFill>
          <a:latin typeface="+mj-lt"/>
          <a:ea typeface="+mj-ea"/>
          <a:cs typeface="+mj-cs"/>
        </a:defRPr>
      </a:lvl1pPr>
      <a:lvl2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jdelijke aanduiding voor titel 1">
            <a:extLst>
              <a:ext uri="{FF2B5EF4-FFF2-40B4-BE49-F238E27FC236}">
                <a16:creationId xmlns:a16="http://schemas.microsoft.com/office/drawing/2014/main" id="{F7F3A014-B04A-4699-6263-B05ECF59326D}"/>
              </a:ext>
            </a:extLst>
          </p:cNvPr>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 name="Tijdelijke aanduiding voor datum 3">
            <a:extLst>
              <a:ext uri="{FF2B5EF4-FFF2-40B4-BE49-F238E27FC236}">
                <a16:creationId xmlns:a16="http://schemas.microsoft.com/office/drawing/2014/main" id="{BE8F4121-16CF-27AC-B882-063EA8769F33}"/>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EF02271-8C0B-4153-9041-6046A089E29F}"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05859736-BE32-F669-87BE-718303C79C8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882A5650-2E85-1E05-D17B-0EF19A46AE8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063C769-1AD5-404C-A68C-1DC5F87898E9}" type="slidenum">
              <a:rPr lang="nl-NL" altLang="nl-NL"/>
              <a:pPr/>
              <a:t>‹nr.›</a:t>
            </a:fld>
            <a:endParaRPr lang="nl-NL" altLang="nl-NL"/>
          </a:p>
        </p:txBody>
      </p:sp>
      <p:pic>
        <p:nvPicPr>
          <p:cNvPr id="21511" name="Picture 7">
            <a:extLst>
              <a:ext uri="{FF2B5EF4-FFF2-40B4-BE49-F238E27FC236}">
                <a16:creationId xmlns:a16="http://schemas.microsoft.com/office/drawing/2014/main" id="{3E02513D-72A2-7AE9-54E1-DEED46E3C0E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645651" y="0"/>
            <a:ext cx="2546349" cy="2076450"/>
          </a:xfrm>
          <a:prstGeom prst="rect">
            <a:avLst/>
          </a:prstGeom>
          <a:noFill/>
          <a:extLst>
            <a:ext uri="{909E8E84-426E-40DD-AFC4-6F175D3DCCD1}">
              <a14:hiddenFill xmlns:a14="http://schemas.microsoft.com/office/drawing/2010/main">
                <a:solidFill>
                  <a:srgbClr val="FFFFFF"/>
                </a:solidFill>
              </a14:hiddenFill>
            </a:ext>
          </a:extLst>
        </p:spPr>
      </p:pic>
      <p:sp>
        <p:nvSpPr>
          <p:cNvPr id="21507" name="Tijdelijke aanduiding voor tekst 2">
            <a:extLst>
              <a:ext uri="{FF2B5EF4-FFF2-40B4-BE49-F238E27FC236}">
                <a16:creationId xmlns:a16="http://schemas.microsoft.com/office/drawing/2014/main" id="{CD87FA92-FD78-114F-F44E-44427D573C97}"/>
              </a:ext>
            </a:extLst>
          </p:cNvPr>
          <p:cNvSpPr>
            <a:spLocks noGrp="1"/>
          </p:cNvSpPr>
          <p:nvPr>
            <p:ph type="body" idx="1"/>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Tree>
    <p:extLst>
      <p:ext uri="{BB962C8B-B14F-4D97-AF65-F5344CB8AC3E}">
        <p14:creationId xmlns:p14="http://schemas.microsoft.com/office/powerpoint/2010/main" val="38387261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6" name="Picture 8">
            <a:extLst>
              <a:ext uri="{FF2B5EF4-FFF2-40B4-BE49-F238E27FC236}">
                <a16:creationId xmlns:a16="http://schemas.microsoft.com/office/drawing/2014/main" id="{06250771-DB7B-56D5-FC0E-555B7B397D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3417" y="4149726"/>
            <a:ext cx="6551083" cy="23860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ijdelijke aanduiding voor titel 1">
            <a:extLst>
              <a:ext uri="{FF2B5EF4-FFF2-40B4-BE49-F238E27FC236}">
                <a16:creationId xmlns:a16="http://schemas.microsoft.com/office/drawing/2014/main" id="{A6C7B2E4-3381-CC59-6D0F-F2F572B50BE1}"/>
              </a:ext>
            </a:extLst>
          </p:cNvPr>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3012" name="Tijdelijke aanduiding voor tekst 2">
            <a:extLst>
              <a:ext uri="{FF2B5EF4-FFF2-40B4-BE49-F238E27FC236}">
                <a16:creationId xmlns:a16="http://schemas.microsoft.com/office/drawing/2014/main" id="{7F499904-826F-E14E-CE70-2F93FEF4207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8" name="Tijdelijke aanduiding voor datum 1">
            <a:extLst>
              <a:ext uri="{FF2B5EF4-FFF2-40B4-BE49-F238E27FC236}">
                <a16:creationId xmlns:a16="http://schemas.microsoft.com/office/drawing/2014/main" id="{00AB50F0-F664-ACB1-9C91-88C289899D7F}"/>
              </a:ext>
            </a:extLst>
          </p:cNvPr>
          <p:cNvSpPr>
            <a:spLocks noGrp="1"/>
          </p:cNvSpPr>
          <p:nvPr>
            <p:ph type="dt" sz="half" idx="2"/>
          </p:nvPr>
        </p:nvSpPr>
        <p:spPr>
          <a:xfrm>
            <a:off x="89535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3632954-5525-4736-B6EF-BB32547A9CD8}" type="datetime1">
              <a:rPr lang="en-US" altLang="nl-NL"/>
              <a:pPr/>
              <a:t>4/1/2025</a:t>
            </a:fld>
            <a:endParaRPr lang="nl-NL" altLang="nl-NL"/>
          </a:p>
        </p:txBody>
      </p:sp>
      <p:sp>
        <p:nvSpPr>
          <p:cNvPr id="9" name="Tijdelijke aanduiding voor voettekst 2">
            <a:extLst>
              <a:ext uri="{FF2B5EF4-FFF2-40B4-BE49-F238E27FC236}">
                <a16:creationId xmlns:a16="http://schemas.microsoft.com/office/drawing/2014/main" id="{06292E99-9CFD-AD30-D7CF-737FDF282E6F}"/>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nl-NL" altLang="nl-NL"/>
              <a:t>Voettekst</a:t>
            </a:r>
          </a:p>
        </p:txBody>
      </p:sp>
    </p:spTree>
    <p:extLst>
      <p:ext uri="{BB962C8B-B14F-4D97-AF65-F5344CB8AC3E}">
        <p14:creationId xmlns:p14="http://schemas.microsoft.com/office/powerpoint/2010/main" val="14547747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p:txStyles>
    <p:titleStyle>
      <a:lvl1pPr algn="l" defTabSz="457200" rtl="0" eaLnBrk="0" fontAlgn="base" hangingPunct="0">
        <a:spcBef>
          <a:spcPct val="0"/>
        </a:spcBef>
        <a:spcAft>
          <a:spcPct val="0"/>
        </a:spcAft>
        <a:defRPr sz="4000" kern="1200">
          <a:solidFill>
            <a:schemeClr val="tx1"/>
          </a:solidFill>
          <a:latin typeface="+mj-lt"/>
          <a:ea typeface="+mj-ea"/>
          <a:cs typeface="+mj-cs"/>
        </a:defRPr>
      </a:lvl1pPr>
      <a:lvl2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jdelijke aanduiding voor titel 1">
            <a:extLst>
              <a:ext uri="{FF2B5EF4-FFF2-40B4-BE49-F238E27FC236}">
                <a16:creationId xmlns:a16="http://schemas.microsoft.com/office/drawing/2014/main" id="{D6D289A1-35B3-EDE5-4147-646FFBADAE7D}"/>
              </a:ext>
            </a:extLst>
          </p:cNvPr>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 name="Tijdelijke aanduiding voor datum 3">
            <a:extLst>
              <a:ext uri="{FF2B5EF4-FFF2-40B4-BE49-F238E27FC236}">
                <a16:creationId xmlns:a16="http://schemas.microsoft.com/office/drawing/2014/main" id="{19FDA35B-1133-B8B2-BFFB-1A220BF5C291}"/>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0ABD758-2525-4F31-985C-77309685C1FF}" type="datetime1">
              <a:rPr lang="en-US" altLang="nl-NL"/>
              <a:pPr/>
              <a:t>4/1/2025</a:t>
            </a:fld>
            <a:endParaRPr lang="nl-NL" altLang="nl-NL"/>
          </a:p>
        </p:txBody>
      </p:sp>
      <p:sp>
        <p:nvSpPr>
          <p:cNvPr id="5" name="Tijdelijke aanduiding voor voettekst 4">
            <a:extLst>
              <a:ext uri="{FF2B5EF4-FFF2-40B4-BE49-F238E27FC236}">
                <a16:creationId xmlns:a16="http://schemas.microsoft.com/office/drawing/2014/main" id="{32983BB1-1984-338C-0E4F-8F443D2B57E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C2EA97FE-F8FD-CE36-1419-4CAA50A7E1A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8CB99FA-4E01-47B9-B077-16A40AAE570E}" type="slidenum">
              <a:rPr lang="nl-NL" altLang="nl-NL"/>
              <a:pPr/>
              <a:t>‹nr.›</a:t>
            </a:fld>
            <a:endParaRPr lang="nl-NL" altLang="nl-NL"/>
          </a:p>
        </p:txBody>
      </p:sp>
      <p:pic>
        <p:nvPicPr>
          <p:cNvPr id="21511" name="Picture 7">
            <a:extLst>
              <a:ext uri="{FF2B5EF4-FFF2-40B4-BE49-F238E27FC236}">
                <a16:creationId xmlns:a16="http://schemas.microsoft.com/office/drawing/2014/main" id="{CEC6C966-0191-330D-66A9-06C5C8326D7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645651" y="0"/>
            <a:ext cx="2546349" cy="2076450"/>
          </a:xfrm>
          <a:prstGeom prst="rect">
            <a:avLst/>
          </a:prstGeom>
          <a:noFill/>
          <a:extLst>
            <a:ext uri="{909E8E84-426E-40DD-AFC4-6F175D3DCCD1}">
              <a14:hiddenFill xmlns:a14="http://schemas.microsoft.com/office/drawing/2010/main">
                <a:solidFill>
                  <a:srgbClr val="FFFFFF"/>
                </a:solidFill>
              </a14:hiddenFill>
            </a:ext>
          </a:extLst>
        </p:spPr>
      </p:pic>
      <p:sp>
        <p:nvSpPr>
          <p:cNvPr id="21507" name="Tijdelijke aanduiding voor tekst 2">
            <a:extLst>
              <a:ext uri="{FF2B5EF4-FFF2-40B4-BE49-F238E27FC236}">
                <a16:creationId xmlns:a16="http://schemas.microsoft.com/office/drawing/2014/main" id="{6315C09B-596F-D72F-B3F5-3B2CA7F68E3B}"/>
              </a:ext>
            </a:extLst>
          </p:cNvPr>
          <p:cNvSpPr>
            <a:spLocks noGrp="1"/>
          </p:cNvSpPr>
          <p:nvPr>
            <p:ph type="body" idx="1"/>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Tree>
    <p:extLst>
      <p:ext uri="{BB962C8B-B14F-4D97-AF65-F5344CB8AC3E}">
        <p14:creationId xmlns:p14="http://schemas.microsoft.com/office/powerpoint/2010/main" val="30170332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1" fontAlgn="base" hangingPunct="1">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6" name="Picture 8">
            <a:extLst>
              <a:ext uri="{FF2B5EF4-FFF2-40B4-BE49-F238E27FC236}">
                <a16:creationId xmlns:a16="http://schemas.microsoft.com/office/drawing/2014/main" id="{B0011E85-ED5F-4A9C-EEF3-54D834289BC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3417" y="4149726"/>
            <a:ext cx="6551083" cy="23860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ijdelijke aanduiding voor titel 1">
            <a:extLst>
              <a:ext uri="{FF2B5EF4-FFF2-40B4-BE49-F238E27FC236}">
                <a16:creationId xmlns:a16="http://schemas.microsoft.com/office/drawing/2014/main" id="{FA19E9F4-206C-9CA5-6D82-9C36B1382432}"/>
              </a:ext>
            </a:extLst>
          </p:cNvPr>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43012" name="Tijdelijke aanduiding voor tekst 2">
            <a:extLst>
              <a:ext uri="{FF2B5EF4-FFF2-40B4-BE49-F238E27FC236}">
                <a16:creationId xmlns:a16="http://schemas.microsoft.com/office/drawing/2014/main" id="{28B6DC0F-3F21-518B-87F9-A0D3A5BEFF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8" name="Tijdelijke aanduiding voor datum 1">
            <a:extLst>
              <a:ext uri="{FF2B5EF4-FFF2-40B4-BE49-F238E27FC236}">
                <a16:creationId xmlns:a16="http://schemas.microsoft.com/office/drawing/2014/main" id="{CE1B0D9E-C9BF-C274-1EEE-477220CBE6BB}"/>
              </a:ext>
            </a:extLst>
          </p:cNvPr>
          <p:cNvSpPr>
            <a:spLocks noGrp="1"/>
          </p:cNvSpPr>
          <p:nvPr>
            <p:ph type="dt" sz="half" idx="2"/>
          </p:nvPr>
        </p:nvSpPr>
        <p:spPr>
          <a:xfrm>
            <a:off x="89535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72F279C-0198-40B6-98B1-8C5C286AA8AF}" type="datetime1">
              <a:rPr lang="en-US" altLang="nl-NL"/>
              <a:pPr/>
              <a:t>4/1/2025</a:t>
            </a:fld>
            <a:endParaRPr lang="nl-NL" altLang="nl-NL"/>
          </a:p>
        </p:txBody>
      </p:sp>
      <p:sp>
        <p:nvSpPr>
          <p:cNvPr id="9" name="Tijdelijke aanduiding voor voettekst 2">
            <a:extLst>
              <a:ext uri="{FF2B5EF4-FFF2-40B4-BE49-F238E27FC236}">
                <a16:creationId xmlns:a16="http://schemas.microsoft.com/office/drawing/2014/main" id="{1526517F-73F9-68C1-BC9E-5812E89CF342}"/>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nl-NL" altLang="nl-NL"/>
              <a:t>Voettekst</a:t>
            </a:r>
          </a:p>
        </p:txBody>
      </p:sp>
    </p:spTree>
    <p:extLst>
      <p:ext uri="{BB962C8B-B14F-4D97-AF65-F5344CB8AC3E}">
        <p14:creationId xmlns:p14="http://schemas.microsoft.com/office/powerpoint/2010/main" val="6184616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p:txStyles>
    <p:titleStyle>
      <a:lvl1pPr algn="l" defTabSz="457200" rtl="0" eaLnBrk="0" fontAlgn="base" hangingPunct="0">
        <a:spcBef>
          <a:spcPct val="0"/>
        </a:spcBef>
        <a:spcAft>
          <a:spcPct val="0"/>
        </a:spcAft>
        <a:defRPr sz="4000" kern="1200">
          <a:solidFill>
            <a:schemeClr val="tx1"/>
          </a:solidFill>
          <a:latin typeface="+mj-lt"/>
          <a:ea typeface="+mj-ea"/>
          <a:cs typeface="+mj-cs"/>
        </a:defRPr>
      </a:lvl1pPr>
      <a:lvl2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2pPr>
      <a:lvl3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3pPr>
      <a:lvl4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4pPr>
      <a:lvl5pPr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5pPr>
      <a:lvl6pPr marL="4572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6pPr>
      <a:lvl7pPr marL="9144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7pPr>
      <a:lvl8pPr marL="13716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8pPr>
      <a:lvl9pPr marL="1828800" algn="l" defTabSz="457200" rtl="0" eaLnBrk="0" fontAlgn="base" hangingPunct="0">
        <a:spcBef>
          <a:spcPct val="0"/>
        </a:spcBef>
        <a:spcAft>
          <a:spcPct val="0"/>
        </a:spcAft>
        <a:defRPr sz="4000">
          <a:solidFill>
            <a:schemeClr val="tx1"/>
          </a:solidFill>
          <a:latin typeface="Gill Sans"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99D205-DE2D-58CA-CACE-5C0F7A31B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18F688F-A7D2-BCBE-8E39-14AF4AC16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101D04-8F33-59C8-712F-266CF9D8A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1BD00-9CB3-B14F-BB29-FCDDACC57DBB}" type="datetimeFigureOut">
              <a:rPr lang="nl-NL" smtClean="0"/>
              <a:t>1-4-2025</a:t>
            </a:fld>
            <a:endParaRPr lang="nl-NL"/>
          </a:p>
        </p:txBody>
      </p:sp>
      <p:sp>
        <p:nvSpPr>
          <p:cNvPr id="5" name="Tijdelijke aanduiding voor voettekst 4">
            <a:extLst>
              <a:ext uri="{FF2B5EF4-FFF2-40B4-BE49-F238E27FC236}">
                <a16:creationId xmlns:a16="http://schemas.microsoft.com/office/drawing/2014/main" id="{12F6B6C5-786D-FDE8-68B0-736F3E83F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CFE3036-C2B6-0EDD-66C0-A4408AE14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781C9-26BB-EA42-99E9-4DFE57FF6DD5}" type="slidenum">
              <a:rPr lang="nl-NL" smtClean="0"/>
              <a:t>‹nr.›</a:t>
            </a:fld>
            <a:endParaRPr lang="nl-NL"/>
          </a:p>
        </p:txBody>
      </p:sp>
    </p:spTree>
    <p:extLst>
      <p:ext uri="{BB962C8B-B14F-4D97-AF65-F5344CB8AC3E}">
        <p14:creationId xmlns:p14="http://schemas.microsoft.com/office/powerpoint/2010/main" val="308778404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jdelijke aanduiding voor titel 1">
            <a:extLst>
              <a:ext uri="{FF2B5EF4-FFF2-40B4-BE49-F238E27FC236}">
                <a16:creationId xmlns:a16="http://schemas.microsoft.com/office/drawing/2014/main" id="{2365BCE4-88D2-6C48-850A-19BC834B959F}"/>
              </a:ext>
            </a:extLst>
          </p:cNvPr>
          <p:cNvSpPr>
            <a:spLocks noGrp="1"/>
          </p:cNvSpPr>
          <p:nvPr>
            <p:ph type="title"/>
          </p:nvPr>
        </p:nvSpPr>
        <p:spPr bwMode="auto">
          <a:xfrm>
            <a:off x="609600" y="274638"/>
            <a:ext cx="9033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Titelstijl van model bewerken</a:t>
            </a:r>
            <a:endParaRPr lang="nl-NL" altLang="en-US"/>
          </a:p>
        </p:txBody>
      </p:sp>
      <p:sp>
        <p:nvSpPr>
          <p:cNvPr id="4" name="Tijdelijke aanduiding voor datum 3">
            <a:extLst>
              <a:ext uri="{FF2B5EF4-FFF2-40B4-BE49-F238E27FC236}">
                <a16:creationId xmlns:a16="http://schemas.microsoft.com/office/drawing/2014/main" id="{7B064F2A-0404-1B99-FB9E-24BEACC7C665}"/>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7637CAA-C591-5F4F-B0D7-1FC7F178E7FF}" type="datetime1">
              <a:rPr lang="en-US" altLang="en-US"/>
              <a:pPr/>
              <a:t>4/1/2025</a:t>
            </a:fld>
            <a:endParaRPr lang="nl-NL" altLang="en-US"/>
          </a:p>
        </p:txBody>
      </p:sp>
      <p:sp>
        <p:nvSpPr>
          <p:cNvPr id="5" name="Tijdelijke aanduiding voor voettekst 4">
            <a:extLst>
              <a:ext uri="{FF2B5EF4-FFF2-40B4-BE49-F238E27FC236}">
                <a16:creationId xmlns:a16="http://schemas.microsoft.com/office/drawing/2014/main" id="{F8DC21B4-C68D-2103-F059-7B8B6B7540F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NL"/>
              <a:t>voettekst</a:t>
            </a:r>
            <a:endParaRPr lang="nl-NL" dirty="0"/>
          </a:p>
        </p:txBody>
      </p:sp>
      <p:sp>
        <p:nvSpPr>
          <p:cNvPr id="6" name="Tijdelijke aanduiding voor dianummer 5">
            <a:extLst>
              <a:ext uri="{FF2B5EF4-FFF2-40B4-BE49-F238E27FC236}">
                <a16:creationId xmlns:a16="http://schemas.microsoft.com/office/drawing/2014/main" id="{E30FCED7-6114-6D35-7539-8D0D9CA77AE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A00194-0AAC-7E4D-AB86-0A2FDFAF000E}" type="slidenum">
              <a:rPr lang="nl-NL" altLang="en-US"/>
              <a:pPr/>
              <a:t>‹nr.›</a:t>
            </a:fld>
            <a:endParaRPr lang="nl-NL" altLang="en-US"/>
          </a:p>
        </p:txBody>
      </p:sp>
      <p:pic>
        <p:nvPicPr>
          <p:cNvPr id="21511" name="Picture 7">
            <a:extLst>
              <a:ext uri="{FF2B5EF4-FFF2-40B4-BE49-F238E27FC236}">
                <a16:creationId xmlns:a16="http://schemas.microsoft.com/office/drawing/2014/main" id="{240A85FC-00F0-6A8F-5A5D-5AD78CB4E3A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645651" y="0"/>
            <a:ext cx="2546349" cy="2076450"/>
          </a:xfrm>
          <a:prstGeom prst="rect">
            <a:avLst/>
          </a:prstGeom>
          <a:noFill/>
          <a:extLst>
            <a:ext uri="{909E8E84-426E-40DD-AFC4-6F175D3DCCD1}">
              <a14:hiddenFill xmlns:a14="http://schemas.microsoft.com/office/drawing/2010/main">
                <a:solidFill>
                  <a:srgbClr val="FFFFFF"/>
                </a:solidFill>
              </a14:hiddenFill>
            </a:ext>
          </a:extLst>
        </p:spPr>
      </p:pic>
      <p:sp>
        <p:nvSpPr>
          <p:cNvPr id="21507" name="Tijdelijke aanduiding voor tekst 2">
            <a:extLst>
              <a:ext uri="{FF2B5EF4-FFF2-40B4-BE49-F238E27FC236}">
                <a16:creationId xmlns:a16="http://schemas.microsoft.com/office/drawing/2014/main" id="{24C8578B-D18F-DD52-CACB-29272E70D607}"/>
              </a:ext>
            </a:extLst>
          </p:cNvPr>
          <p:cNvSpPr>
            <a:spLocks noGrp="1"/>
          </p:cNvSpPr>
          <p:nvPr>
            <p:ph type="body" idx="1"/>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Klik om de tekststijl van het model te bewerken</a:t>
            </a:r>
          </a:p>
          <a:p>
            <a:pPr lvl="1"/>
            <a:r>
              <a:rPr lang="en-US" altLang="en-US"/>
              <a:t>Tweede niveau</a:t>
            </a:r>
          </a:p>
          <a:p>
            <a:pPr lvl="2"/>
            <a:r>
              <a:rPr lang="en-US" altLang="en-US"/>
              <a:t>Derde niveau</a:t>
            </a:r>
          </a:p>
          <a:p>
            <a:pPr lvl="3"/>
            <a:r>
              <a:rPr lang="en-US" altLang="en-US"/>
              <a:t>Vierde niveau</a:t>
            </a:r>
          </a:p>
          <a:p>
            <a:pPr lvl="4"/>
            <a:r>
              <a:rPr lang="en-US" altLang="en-US"/>
              <a:t>Vijfde niveau</a:t>
            </a:r>
            <a:endParaRPr lang="nl-NL" altLang="en-US"/>
          </a:p>
        </p:txBody>
      </p:sp>
    </p:spTree>
    <p:extLst>
      <p:ext uri="{BB962C8B-B14F-4D97-AF65-F5344CB8AC3E}">
        <p14:creationId xmlns:p14="http://schemas.microsoft.com/office/powerpoint/2010/main" val="240925076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2pPr>
      <a:lvl3pPr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3pPr>
      <a:lvl4pPr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4pPr>
      <a:lvl5pPr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5pPr>
      <a:lvl6pPr marL="457200"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6pPr>
      <a:lvl7pPr marL="914400"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7pPr>
      <a:lvl8pPr marL="1371600"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8pPr>
      <a:lvl9pPr marL="1828800" algn="l" defTabSz="457200" rtl="0" eaLnBrk="1" fontAlgn="base" hangingPunct="1">
        <a:spcBef>
          <a:spcPct val="0"/>
        </a:spcBef>
        <a:spcAft>
          <a:spcPct val="0"/>
        </a:spcAft>
        <a:defRPr sz="4000">
          <a:solidFill>
            <a:schemeClr val="tx1"/>
          </a:solidFill>
          <a:latin typeface="Gill Sans" panose="020B0502020104020203" pitchFamily="34" charset="-79"/>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E1_2FF3A87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https://nvkf.nl/vereniging/kennisplatforms"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1.xml"/><Relationship Id="rId7" Type="http://schemas.openxmlformats.org/officeDocument/2006/relationships/image" Target="../media/image46.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1.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50.jpeg"/><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 Id="rId14" Type="http://schemas.openxmlformats.org/officeDocument/2006/relationships/image" Target="../media/image6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2.jpeg"/><Relationship Id="rId7" Type="http://schemas.openxmlformats.org/officeDocument/2006/relationships/image" Target="../media/image65.jpeg"/><Relationship Id="rId12" Type="http://schemas.openxmlformats.org/officeDocument/2006/relationships/image" Target="../media/image61.jpg"/><Relationship Id="rId2"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64.jpeg"/><Relationship Id="rId11" Type="http://schemas.openxmlformats.org/officeDocument/2006/relationships/image" Target="../media/image69.jpeg"/><Relationship Id="rId5" Type="http://schemas.microsoft.com/office/2007/relationships/hdphoto" Target="../media/hdphoto3.wdp"/><Relationship Id="rId10" Type="http://schemas.openxmlformats.org/officeDocument/2006/relationships/image" Target="../media/image68.jpeg"/><Relationship Id="rId4" Type="http://schemas.openxmlformats.org/officeDocument/2006/relationships/image" Target="../media/image63.png"/><Relationship Id="rId9" Type="http://schemas.openxmlformats.org/officeDocument/2006/relationships/image" Target="../media/image6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2.jp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3.jpeg"/><Relationship Id="rId7" Type="http://schemas.openxmlformats.org/officeDocument/2006/relationships/image" Target="../media/image75.jpeg"/><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slide" Target="slide1.xml"/><Relationship Id="rId11" Type="http://schemas.openxmlformats.org/officeDocument/2006/relationships/image" Target="../media/image79.jpeg"/><Relationship Id="rId5" Type="http://schemas.openxmlformats.org/officeDocument/2006/relationships/hyperlink" Target="https://www.linkedin.com/in/martijn-franken-7979072a/" TargetMode="External"/><Relationship Id="rId10" Type="http://schemas.openxmlformats.org/officeDocument/2006/relationships/image" Target="../media/image78.jpeg"/><Relationship Id="rId4" Type="http://schemas.openxmlformats.org/officeDocument/2006/relationships/image" Target="../media/image74.jpg"/><Relationship Id="rId9" Type="http://schemas.openxmlformats.org/officeDocument/2006/relationships/image" Target="../media/image77.jpeg"/></Relationships>
</file>

<file path=ppt/slides/_rels/slide8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4.jp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slide" Target="slide1.xml"/><Relationship Id="rId9" Type="http://schemas.openxmlformats.org/officeDocument/2006/relationships/image" Target="../media/image83.jpeg"/></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7.xml"/><Relationship Id="rId4" Type="http://schemas.openxmlformats.org/officeDocument/2006/relationships/slide" Target="slide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type="subTitle" idx="1"/>
          </p:nvPr>
        </p:nvSpPr>
        <p:spPr/>
        <p:txBody>
          <a:bodyPr/>
          <a:lstStyle/>
          <a:p>
            <a:r>
              <a:rPr lang="nl-NL" altLang="nl-NL" dirty="0"/>
              <a:t>Algemene ledenvergadering NVKF</a:t>
            </a:r>
          </a:p>
        </p:txBody>
      </p:sp>
      <p:sp>
        <p:nvSpPr>
          <p:cNvPr id="24578" name="Rectangle 2"/>
          <p:cNvSpPr>
            <a:spLocks noGrp="1"/>
          </p:cNvSpPr>
          <p:nvPr>
            <p:ph type="ctrTitle"/>
          </p:nvPr>
        </p:nvSpPr>
        <p:spPr/>
        <p:txBody>
          <a:bodyPr/>
          <a:lstStyle/>
          <a:p>
            <a:r>
              <a:rPr lang="nl-NL" altLang="nl-NL" b="1" dirty="0"/>
              <a:t>Welkom!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59BD0-954A-BCA9-4F5C-90C0739B19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99FE4E-76A4-8D05-98C4-9F7AA457760E}"/>
              </a:ext>
            </a:extLst>
          </p:cNvPr>
          <p:cNvSpPr>
            <a:spLocks noGrp="1"/>
          </p:cNvSpPr>
          <p:nvPr>
            <p:ph type="title"/>
          </p:nvPr>
        </p:nvSpPr>
        <p:spPr/>
        <p:txBody>
          <a:bodyPr/>
          <a:lstStyle/>
          <a:p>
            <a:r>
              <a:rPr lang="nl-NL" dirty="0"/>
              <a:t>3. Mededelingen bestuur</a:t>
            </a:r>
          </a:p>
        </p:txBody>
      </p:sp>
      <p:sp>
        <p:nvSpPr>
          <p:cNvPr id="3" name="Tijdelijke aanduiding voor inhoud 2">
            <a:extLst>
              <a:ext uri="{FF2B5EF4-FFF2-40B4-BE49-F238E27FC236}">
                <a16:creationId xmlns:a16="http://schemas.microsoft.com/office/drawing/2014/main" id="{4BBE8485-B821-A40E-0F26-6B5C471F53E0}"/>
              </a:ext>
            </a:extLst>
          </p:cNvPr>
          <p:cNvSpPr>
            <a:spLocks noGrp="1"/>
          </p:cNvSpPr>
          <p:nvPr>
            <p:ph idx="1"/>
          </p:nvPr>
        </p:nvSpPr>
        <p:spPr>
          <a:xfrm>
            <a:off x="609600" y="1713281"/>
            <a:ext cx="9637029" cy="4302216"/>
          </a:xfrm>
        </p:spPr>
        <p:txBody>
          <a:bodyPr/>
          <a:lstStyle/>
          <a:p>
            <a:pPr marL="0" indent="0">
              <a:buNone/>
            </a:pPr>
            <a:r>
              <a:rPr lang="nl-NL" sz="2000" b="1" dirty="0"/>
              <a:t>Wet BIG</a:t>
            </a:r>
            <a:endParaRPr lang="nl-NL" dirty="0"/>
          </a:p>
          <a:p>
            <a:pPr marL="342900" lvl="1" indent="-342900">
              <a:buFont typeface="Arial" panose="020B0604020202020204" pitchFamily="34" charset="0"/>
              <a:buChar char="•"/>
            </a:pPr>
            <a:r>
              <a:rPr lang="nl-NL" sz="2000" dirty="0"/>
              <a:t>13 jan-24 feb:  internetconsultatie concept wettekst</a:t>
            </a:r>
            <a:endParaRPr lang="en-US" sz="2000" dirty="0"/>
          </a:p>
          <a:p>
            <a:pPr marL="342900" lvl="1" indent="-342900">
              <a:buFont typeface="Arial" panose="020B0604020202020204" pitchFamily="34" charset="0"/>
              <a:buChar char="•"/>
            </a:pPr>
            <a:r>
              <a:rPr lang="nl-NL" sz="2000" dirty="0"/>
              <a:t>28 jan. extra ALV over reactie op concept wettekst</a:t>
            </a:r>
            <a:endParaRPr lang="en-US" sz="2000" dirty="0"/>
          </a:p>
          <a:p>
            <a:pPr marL="342900" lvl="1" indent="-342900">
              <a:buFont typeface="Arial" panose="020B0604020202020204" pitchFamily="34" charset="0"/>
              <a:buChar char="•"/>
            </a:pPr>
            <a:r>
              <a:rPr lang="nl-NL" sz="2000" dirty="0"/>
              <a:t>12 feb. NVKF-reactie ingezonden</a:t>
            </a:r>
            <a:endParaRPr lang="en-US" sz="2000" dirty="0"/>
          </a:p>
          <a:p>
            <a:pPr marL="0" indent="0">
              <a:buNone/>
            </a:pPr>
            <a:endParaRPr lang="nl-NL" sz="2000" b="1" dirty="0"/>
          </a:p>
          <a:p>
            <a:pPr marL="0" indent="0">
              <a:buNone/>
            </a:pPr>
            <a:r>
              <a:rPr lang="nl-NL" sz="2000" b="1" dirty="0"/>
              <a:t>Naast NVKF hebben gereageerd:</a:t>
            </a:r>
            <a:endParaRPr lang="nl-NL" dirty="0"/>
          </a:p>
          <a:p>
            <a:pPr marL="342900" lvl="1" indent="-342900">
              <a:buFont typeface="Arial" panose="020B0604020202020204" pitchFamily="34" charset="0"/>
              <a:buChar char="•"/>
            </a:pPr>
            <a:r>
              <a:rPr lang="nl-NL" sz="2000" dirty="0"/>
              <a:t>Stichting OKF</a:t>
            </a:r>
          </a:p>
          <a:p>
            <a:pPr marL="342900" lvl="1" indent="-342900">
              <a:buFont typeface="Arial" panose="020B0604020202020204" pitchFamily="34" charset="0"/>
              <a:buChar char="•"/>
            </a:pPr>
            <a:r>
              <a:rPr lang="nl-NL" sz="2000" dirty="0"/>
              <a:t>Federatie Medisch Specialisten, gezamenlijk met NVRO, NVvR, NVNG, NVKNO</a:t>
            </a:r>
          </a:p>
          <a:p>
            <a:pPr marL="342900" lvl="1" indent="-342900">
              <a:buFont typeface="Arial" panose="020B0604020202020204" pitchFamily="34" charset="0"/>
              <a:buChar char="•"/>
            </a:pPr>
            <a:r>
              <a:rPr lang="nl-NL" sz="2000" dirty="0"/>
              <a:t>KNMG</a:t>
            </a:r>
          </a:p>
          <a:p>
            <a:pPr marL="342900" lvl="1" indent="-342900">
              <a:buFont typeface="Arial" panose="020B0604020202020204" pitchFamily="34" charset="0"/>
              <a:buChar char="•"/>
            </a:pPr>
            <a:r>
              <a:rPr lang="nl-NL" sz="2000" dirty="0"/>
              <a:t>V&amp;VN</a:t>
            </a:r>
          </a:p>
          <a:p>
            <a:pPr marL="342900" lvl="1" indent="-342900">
              <a:buFont typeface="Arial" panose="020B0604020202020204" pitchFamily="34" charset="0"/>
              <a:buChar char="•"/>
            </a:pPr>
            <a:r>
              <a:rPr lang="nl-NL" sz="2000" dirty="0"/>
              <a:t>NVZ en NFU</a:t>
            </a:r>
          </a:p>
          <a:p>
            <a:pPr marL="342900" lvl="1" indent="-342900">
              <a:buFont typeface="Arial" panose="020B0604020202020204" pitchFamily="34" charset="0"/>
              <a:buChar char="•"/>
            </a:pPr>
            <a:r>
              <a:rPr lang="nl-NL" sz="2000" dirty="0" err="1"/>
              <a:t>AmsterdamUMC</a:t>
            </a:r>
            <a:endParaRPr lang="nl-NL" sz="2000" dirty="0"/>
          </a:p>
          <a:p>
            <a:pPr marL="0" lvl="1" indent="0">
              <a:buNone/>
            </a:pPr>
            <a:r>
              <a:rPr lang="nl-NL" sz="2000" dirty="0"/>
              <a:t>Alle reacties in lijn met / ondersteunend aan de onze</a:t>
            </a:r>
            <a:endParaRPr lang="nl-NL" dirty="0"/>
          </a:p>
          <a:p>
            <a:pPr lvl="1">
              <a:buFont typeface="Calibri" panose="020B0604020202020204" pitchFamily="34" charset="0"/>
              <a:buChar char="-"/>
            </a:pPr>
            <a:endParaRPr lang="nl-NL" sz="2000" dirty="0"/>
          </a:p>
          <a:p>
            <a:pPr lvl="1">
              <a:buFont typeface="Calibri" panose="020B0604020202020204" pitchFamily="34" charset="0"/>
              <a:buChar char="-"/>
            </a:pPr>
            <a:endParaRPr lang="nl-NL" sz="2000" dirty="0"/>
          </a:p>
          <a:p>
            <a:pPr lvl="1">
              <a:buFont typeface="Calibri" panose="020B0604020202020204" pitchFamily="34" charset="0"/>
              <a:buChar char="-"/>
            </a:pPr>
            <a:endParaRPr lang="nl-NL" sz="2000" dirty="0"/>
          </a:p>
        </p:txBody>
      </p:sp>
      <p:sp>
        <p:nvSpPr>
          <p:cNvPr id="4" name="Tijdelijke aanduiding voor datum 3">
            <a:extLst>
              <a:ext uri="{FF2B5EF4-FFF2-40B4-BE49-F238E27FC236}">
                <a16:creationId xmlns:a16="http://schemas.microsoft.com/office/drawing/2014/main" id="{C7C81729-7B0E-1C84-CDFD-BC5F74A65161}"/>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pic>
        <p:nvPicPr>
          <p:cNvPr id="5" name="Afbeelding 4" descr="Agenda van 22 november 2024 | Tweede Kamer der Staten-Generaal">
            <a:extLst>
              <a:ext uri="{FF2B5EF4-FFF2-40B4-BE49-F238E27FC236}">
                <a16:creationId xmlns:a16="http://schemas.microsoft.com/office/drawing/2014/main" id="{4C471358-8112-1A08-76EC-02E082BD03F9}"/>
              </a:ext>
            </a:extLst>
          </p:cNvPr>
          <p:cNvPicPr>
            <a:picLocks noChangeAspect="1"/>
          </p:cNvPicPr>
          <p:nvPr/>
        </p:nvPicPr>
        <p:blipFill>
          <a:blip r:embed="rId2"/>
          <a:stretch>
            <a:fillRect/>
          </a:stretch>
        </p:blipFill>
        <p:spPr>
          <a:xfrm>
            <a:off x="7614736" y="4854349"/>
            <a:ext cx="4852860" cy="2140325"/>
          </a:xfrm>
          <a:prstGeom prst="rect">
            <a:avLst/>
          </a:prstGeom>
        </p:spPr>
      </p:pic>
    </p:spTree>
    <p:extLst>
      <p:ext uri="{BB962C8B-B14F-4D97-AF65-F5344CB8AC3E}">
        <p14:creationId xmlns:p14="http://schemas.microsoft.com/office/powerpoint/2010/main" val="209987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B3808-9C00-F541-8E8D-3DEAC4AE8A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0A0AE7-0DDA-EBB5-C38E-C853F9F42700}"/>
              </a:ext>
            </a:extLst>
          </p:cNvPr>
          <p:cNvSpPr>
            <a:spLocks noGrp="1"/>
          </p:cNvSpPr>
          <p:nvPr>
            <p:ph type="title"/>
          </p:nvPr>
        </p:nvSpPr>
        <p:spPr/>
        <p:txBody>
          <a:bodyPr/>
          <a:lstStyle/>
          <a:p>
            <a:r>
              <a:rPr lang="nl-NL" dirty="0"/>
              <a:t>3. Mededelingen bestuur</a:t>
            </a:r>
          </a:p>
        </p:txBody>
      </p:sp>
      <p:sp>
        <p:nvSpPr>
          <p:cNvPr id="3" name="Tijdelijke aanduiding voor inhoud 2">
            <a:extLst>
              <a:ext uri="{FF2B5EF4-FFF2-40B4-BE49-F238E27FC236}">
                <a16:creationId xmlns:a16="http://schemas.microsoft.com/office/drawing/2014/main" id="{5D291AD1-4B2A-B1A9-9CD7-29B8991FDDEA}"/>
              </a:ext>
            </a:extLst>
          </p:cNvPr>
          <p:cNvSpPr>
            <a:spLocks noGrp="1"/>
          </p:cNvSpPr>
          <p:nvPr>
            <p:ph idx="1"/>
          </p:nvPr>
        </p:nvSpPr>
        <p:spPr>
          <a:xfrm>
            <a:off x="609600" y="1723307"/>
            <a:ext cx="8082951" cy="4302216"/>
          </a:xfrm>
        </p:spPr>
        <p:txBody>
          <a:bodyPr/>
          <a:lstStyle/>
          <a:p>
            <a:pPr marL="0" indent="0">
              <a:buNone/>
            </a:pPr>
            <a:r>
              <a:rPr lang="nl-NL" sz="2000" b="1" dirty="0"/>
              <a:t>Wet BIG, proces vanaf nu:</a:t>
            </a:r>
          </a:p>
          <a:p>
            <a:pPr marL="0" indent="0">
              <a:buNone/>
            </a:pPr>
            <a:endParaRPr lang="nl-NL" sz="2000" b="1" dirty="0"/>
          </a:p>
          <a:p>
            <a:pPr>
              <a:buNone/>
            </a:pPr>
            <a:r>
              <a:rPr lang="nl-NL" sz="2000" dirty="0">
                <a:solidFill>
                  <a:schemeClr val="bg1">
                    <a:lumMod val="49000"/>
                  </a:schemeClr>
                </a:solidFill>
                <a:latin typeface="Arial"/>
                <a:cs typeface="Arial"/>
              </a:rPr>
              <a:t>1.</a:t>
            </a:r>
            <a:r>
              <a:rPr lang="nl-NL" sz="2000" dirty="0">
                <a:solidFill>
                  <a:schemeClr val="bg1">
                    <a:lumMod val="49000"/>
                  </a:schemeClr>
                </a:solidFill>
              </a:rPr>
              <a:t>Ministerie</a:t>
            </a:r>
            <a:endParaRPr lang="nl-NL" dirty="0">
              <a:solidFill>
                <a:schemeClr val="bg1">
                  <a:lumMod val="49000"/>
                </a:schemeClr>
              </a:solidFill>
            </a:endParaRPr>
          </a:p>
          <a:p>
            <a:pPr>
              <a:buNone/>
            </a:pPr>
            <a:r>
              <a:rPr lang="nl-NL" sz="2000" dirty="0">
                <a:solidFill>
                  <a:schemeClr val="bg1">
                    <a:lumMod val="49000"/>
                  </a:schemeClr>
                </a:solidFill>
                <a:latin typeface="Arial"/>
                <a:cs typeface="Arial"/>
              </a:rPr>
              <a:t>2.</a:t>
            </a:r>
            <a:r>
              <a:rPr lang="nl-NL" sz="2000" dirty="0">
                <a:solidFill>
                  <a:schemeClr val="bg1">
                    <a:lumMod val="49000"/>
                  </a:schemeClr>
                </a:solidFill>
              </a:rPr>
              <a:t>Internetconsultatie</a:t>
            </a:r>
            <a:endParaRPr lang="nl-NL" dirty="0">
              <a:solidFill>
                <a:schemeClr val="bg1">
                  <a:lumMod val="49000"/>
                </a:schemeClr>
              </a:solidFill>
            </a:endParaRPr>
          </a:p>
          <a:p>
            <a:pPr>
              <a:buNone/>
            </a:pPr>
            <a:r>
              <a:rPr lang="nl-NL" sz="2000" dirty="0">
                <a:latin typeface="Arial"/>
                <a:cs typeface="Arial"/>
              </a:rPr>
              <a:t>3.</a:t>
            </a:r>
            <a:r>
              <a:rPr lang="nl-NL" sz="2000" dirty="0"/>
              <a:t>Ministerraad</a:t>
            </a:r>
            <a:endParaRPr lang="nl-NL" dirty="0"/>
          </a:p>
          <a:p>
            <a:pPr>
              <a:buNone/>
            </a:pPr>
            <a:r>
              <a:rPr lang="nl-NL" sz="2000" dirty="0">
                <a:latin typeface="Arial"/>
                <a:cs typeface="Arial"/>
              </a:rPr>
              <a:t>4.</a:t>
            </a:r>
            <a:r>
              <a:rPr lang="nl-NL" sz="2000" dirty="0"/>
              <a:t>Raad van State </a:t>
            </a:r>
            <a:endParaRPr lang="nl-NL" dirty="0"/>
          </a:p>
          <a:p>
            <a:pPr>
              <a:buNone/>
            </a:pPr>
            <a:r>
              <a:rPr lang="nl-NL" sz="2000" dirty="0">
                <a:latin typeface="Arial"/>
                <a:cs typeface="Arial"/>
              </a:rPr>
              <a:t>5.</a:t>
            </a:r>
            <a:r>
              <a:rPr lang="nl-NL" sz="2000" dirty="0"/>
              <a:t>Tweede Kamer</a:t>
            </a:r>
            <a:endParaRPr lang="nl-NL"/>
          </a:p>
          <a:p>
            <a:pPr>
              <a:buNone/>
            </a:pPr>
            <a:r>
              <a:rPr lang="nl-NL" sz="2000" dirty="0">
                <a:latin typeface="Arial"/>
                <a:cs typeface="Arial"/>
              </a:rPr>
              <a:t>6.</a:t>
            </a:r>
            <a:r>
              <a:rPr lang="nl-NL" sz="2000" dirty="0"/>
              <a:t>Eerste Kamer</a:t>
            </a:r>
            <a:endParaRPr lang="nl-NL" dirty="0"/>
          </a:p>
          <a:p>
            <a:pPr>
              <a:buNone/>
            </a:pPr>
            <a:r>
              <a:rPr lang="nl-NL" sz="2000" dirty="0">
                <a:latin typeface="Arial"/>
                <a:cs typeface="Arial"/>
              </a:rPr>
              <a:t>7.</a:t>
            </a:r>
            <a:r>
              <a:rPr lang="nl-NL" sz="2000" dirty="0"/>
              <a:t>Bekrachtiging en publicatie -&gt; staatsblad</a:t>
            </a:r>
            <a:endParaRPr lang="nl-NL" dirty="0"/>
          </a:p>
          <a:p>
            <a:pPr>
              <a:buNone/>
            </a:pPr>
            <a:endParaRPr lang="nl-NL" sz="2000" dirty="0"/>
          </a:p>
          <a:p>
            <a:pPr>
              <a:buNone/>
            </a:pPr>
            <a:r>
              <a:rPr lang="nl-NL" sz="2000" dirty="0"/>
              <a:t>AMvB opleidingseisen</a:t>
            </a:r>
            <a:endParaRPr lang="nl-NL"/>
          </a:p>
          <a:p>
            <a:pPr marL="0" indent="0">
              <a:buNone/>
            </a:pPr>
            <a:endParaRPr lang="nl-NL" sz="2000" b="1" dirty="0"/>
          </a:p>
        </p:txBody>
      </p:sp>
      <p:sp>
        <p:nvSpPr>
          <p:cNvPr id="4" name="Tijdelijke aanduiding voor datum 3">
            <a:extLst>
              <a:ext uri="{FF2B5EF4-FFF2-40B4-BE49-F238E27FC236}">
                <a16:creationId xmlns:a16="http://schemas.microsoft.com/office/drawing/2014/main" id="{A5B04CC8-15BF-9B07-D593-E888B51139A4}"/>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pic>
        <p:nvPicPr>
          <p:cNvPr id="7" name="Afbeelding 6" descr="Agenda van 22 november 2024 | Tweede Kamer der Staten-Generaal">
            <a:extLst>
              <a:ext uri="{FF2B5EF4-FFF2-40B4-BE49-F238E27FC236}">
                <a16:creationId xmlns:a16="http://schemas.microsoft.com/office/drawing/2014/main" id="{19564E00-EB13-C0FE-BECD-83886430842E}"/>
              </a:ext>
            </a:extLst>
          </p:cNvPr>
          <p:cNvPicPr>
            <a:picLocks noChangeAspect="1"/>
          </p:cNvPicPr>
          <p:nvPr/>
        </p:nvPicPr>
        <p:blipFill>
          <a:blip r:embed="rId2"/>
          <a:stretch>
            <a:fillRect/>
          </a:stretch>
        </p:blipFill>
        <p:spPr>
          <a:xfrm>
            <a:off x="7614736" y="4854349"/>
            <a:ext cx="4852860" cy="2140325"/>
          </a:xfrm>
          <a:prstGeom prst="rect">
            <a:avLst/>
          </a:prstGeom>
        </p:spPr>
      </p:pic>
    </p:spTree>
    <p:extLst>
      <p:ext uri="{BB962C8B-B14F-4D97-AF65-F5344CB8AC3E}">
        <p14:creationId xmlns:p14="http://schemas.microsoft.com/office/powerpoint/2010/main" val="3768465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3705-88F8-A750-D7AA-3A45975945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30D51D-434E-8234-5B0B-05203EB7A8CF}"/>
              </a:ext>
            </a:extLst>
          </p:cNvPr>
          <p:cNvSpPr>
            <a:spLocks noGrp="1"/>
          </p:cNvSpPr>
          <p:nvPr>
            <p:ph type="title"/>
          </p:nvPr>
        </p:nvSpPr>
        <p:spPr/>
        <p:txBody>
          <a:bodyPr/>
          <a:lstStyle/>
          <a:p>
            <a:r>
              <a:rPr lang="nl-NL" dirty="0"/>
              <a:t>3. Mededelingen bestuur</a:t>
            </a:r>
          </a:p>
        </p:txBody>
      </p:sp>
      <p:sp>
        <p:nvSpPr>
          <p:cNvPr id="3" name="Tijdelijke aanduiding voor inhoud 2">
            <a:extLst>
              <a:ext uri="{FF2B5EF4-FFF2-40B4-BE49-F238E27FC236}">
                <a16:creationId xmlns:a16="http://schemas.microsoft.com/office/drawing/2014/main" id="{A2E6F2A2-834A-FD7C-31B1-AF78E370AB18}"/>
              </a:ext>
            </a:extLst>
          </p:cNvPr>
          <p:cNvSpPr>
            <a:spLocks noGrp="1"/>
          </p:cNvSpPr>
          <p:nvPr>
            <p:ph idx="1"/>
          </p:nvPr>
        </p:nvSpPr>
        <p:spPr/>
        <p:txBody>
          <a:bodyPr/>
          <a:lstStyle/>
          <a:p>
            <a:r>
              <a:rPr lang="nl-NL" sz="2000" dirty="0"/>
              <a:t>Migratie mailomgeving</a:t>
            </a:r>
            <a:endParaRPr lang="nl-NL" dirty="0"/>
          </a:p>
          <a:p>
            <a:r>
              <a:rPr lang="nl-NL" sz="2000" dirty="0"/>
              <a:t>Update KF2035</a:t>
            </a:r>
          </a:p>
          <a:p>
            <a:r>
              <a:rPr lang="nl-NL" sz="2000" dirty="0"/>
              <a:t>Knelpunt te weinig banen voor KF RT</a:t>
            </a:r>
          </a:p>
          <a:p>
            <a:endParaRPr lang="nl-NL" sz="2000" dirty="0"/>
          </a:p>
          <a:p>
            <a:endParaRPr lang="nl-NL" sz="2000" dirty="0"/>
          </a:p>
          <a:p>
            <a:pPr marL="0" indent="0">
              <a:buNone/>
            </a:pPr>
            <a:endParaRPr lang="nl-NL" sz="2000" dirty="0"/>
          </a:p>
          <a:p>
            <a:pPr marL="0" indent="0">
              <a:buNone/>
            </a:pPr>
            <a:endParaRPr lang="nl-NL" sz="2000" b="1" dirty="0"/>
          </a:p>
        </p:txBody>
      </p:sp>
      <p:sp>
        <p:nvSpPr>
          <p:cNvPr id="4" name="Tijdelijke aanduiding voor datum 3">
            <a:extLst>
              <a:ext uri="{FF2B5EF4-FFF2-40B4-BE49-F238E27FC236}">
                <a16:creationId xmlns:a16="http://schemas.microsoft.com/office/drawing/2014/main" id="{6120658E-9179-BD90-3A6E-A8BF59B975E7}"/>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spTree>
    <p:extLst>
      <p:ext uri="{BB962C8B-B14F-4D97-AF65-F5344CB8AC3E}">
        <p14:creationId xmlns:p14="http://schemas.microsoft.com/office/powerpoint/2010/main" val="2339819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Prognose KF Radiotherapie</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algn="l" rtl="0" fontAlgn="base">
              <a:buAutoNum type="arabicPeriod"/>
            </a:pPr>
            <a:r>
              <a:rPr lang="nl-NL" sz="2800" dirty="0">
                <a:solidFill>
                  <a:srgbClr val="000000"/>
                </a:solidFill>
                <a:latin typeface="Calibri" panose="020F0502020204030204" pitchFamily="34" charset="0"/>
              </a:rPr>
              <a:t>Knelpunt in prognose: te weinig banen voor KF-RT</a:t>
            </a:r>
          </a:p>
          <a:p>
            <a:pPr lvl="1">
              <a:buAutoNum type="arabicPeriod"/>
            </a:pPr>
            <a:r>
              <a:rPr lang="nl-NL" sz="2400" dirty="0">
                <a:solidFill>
                  <a:srgbClr val="000000"/>
                </a:solidFill>
                <a:latin typeface="Calibri" panose="020F0502020204030204" pitchFamily="34" charset="0"/>
              </a:rPr>
              <a:t>Prognose komende 3 jaar +/-15 </a:t>
            </a:r>
          </a:p>
          <a:p>
            <a:pPr algn="l" rtl="0" fontAlgn="base">
              <a:buAutoNum type="arabicPeriod"/>
            </a:pPr>
            <a:r>
              <a:rPr lang="nl-NL" sz="2800" i="0" dirty="0">
                <a:solidFill>
                  <a:srgbClr val="000000"/>
                </a:solidFill>
                <a:effectLst/>
                <a:latin typeface="Calibri" panose="020F0502020204030204" pitchFamily="34" charset="0"/>
              </a:rPr>
              <a:t>Werkgroep </a:t>
            </a:r>
          </a:p>
          <a:p>
            <a:pPr algn="l" rtl="0" fontAlgn="base">
              <a:buAutoNum type="arabicPeriod"/>
            </a:pPr>
            <a:r>
              <a:rPr lang="nl-NL" sz="2800" i="0" dirty="0">
                <a:solidFill>
                  <a:srgbClr val="000000"/>
                </a:solidFill>
                <a:effectLst/>
                <a:latin typeface="Calibri" panose="020F0502020204030204" pitchFamily="34" charset="0"/>
              </a:rPr>
              <a:t>Analyse</a:t>
            </a:r>
          </a:p>
          <a:p>
            <a:pPr lvl="1">
              <a:buAutoNum type="arabicPeriod"/>
            </a:pPr>
            <a:r>
              <a:rPr lang="nl-NL" sz="2400" i="0" dirty="0">
                <a:solidFill>
                  <a:srgbClr val="000000"/>
                </a:solidFill>
                <a:effectLst/>
                <a:latin typeface="Calibri" panose="020F0502020204030204" pitchFamily="34" charset="0"/>
              </a:rPr>
              <a:t>Hoe ontstaan?</a:t>
            </a:r>
          </a:p>
          <a:p>
            <a:pPr lvl="1">
              <a:buAutoNum type="arabicPeriod"/>
            </a:pPr>
            <a:r>
              <a:rPr lang="nl-NL" sz="2400" dirty="0">
                <a:solidFill>
                  <a:srgbClr val="000000"/>
                </a:solidFill>
                <a:latin typeface="Calibri" panose="020F0502020204030204" pitchFamily="34" charset="0"/>
              </a:rPr>
              <a:t>Totaalbeeld voor komende jaren: Hoe bij andere differentiaties?</a:t>
            </a:r>
            <a:endParaRPr lang="nl-NL" sz="2400" i="0" dirty="0">
              <a:solidFill>
                <a:srgbClr val="000000"/>
              </a:solidFill>
              <a:effectLst/>
              <a:latin typeface="Calibri" panose="020F0502020204030204" pitchFamily="34" charset="0"/>
            </a:endParaRPr>
          </a:p>
          <a:p>
            <a:pPr algn="l" rtl="0" fontAlgn="base">
              <a:buAutoNum type="arabicPeriod"/>
            </a:pPr>
            <a:r>
              <a:rPr lang="nl-NL" sz="2800" i="0" dirty="0">
                <a:solidFill>
                  <a:srgbClr val="000000"/>
                </a:solidFill>
                <a:effectLst/>
                <a:latin typeface="Calibri" panose="020F0502020204030204" pitchFamily="34" charset="0"/>
              </a:rPr>
              <a:t>Oplossingen</a:t>
            </a:r>
          </a:p>
          <a:p>
            <a:pPr marL="0" indent="0">
              <a:buNone/>
            </a:pPr>
            <a:endParaRPr lang="nl-NL" sz="4400" dirty="0"/>
          </a:p>
        </p:txBody>
      </p:sp>
    </p:spTree>
    <p:extLst>
      <p:ext uri="{BB962C8B-B14F-4D97-AF65-F5344CB8AC3E}">
        <p14:creationId xmlns:p14="http://schemas.microsoft.com/office/powerpoint/2010/main" val="2855714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sz="4000" i="0" dirty="0">
                <a:solidFill>
                  <a:srgbClr val="000000"/>
                </a:solidFill>
                <a:effectLst/>
                <a:latin typeface="Calibri" panose="020F0502020204030204" pitchFamily="34" charset="0"/>
              </a:rPr>
              <a:t>Werkgroep</a:t>
            </a:r>
            <a:endParaRPr lang="nl-NL" dirty="0"/>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algn="l" rtl="0" fontAlgn="base">
              <a:buAutoNum type="arabicPeriod"/>
            </a:pPr>
            <a:r>
              <a:rPr lang="nl-NL" sz="2400" dirty="0"/>
              <a:t>Erwin Baas VZ (NVKF bestuurslid, werkgroep verdeling opleidingsplaatsen)</a:t>
            </a:r>
          </a:p>
          <a:p>
            <a:pPr algn="l" rtl="0" fontAlgn="base">
              <a:buAutoNum type="arabicPeriod"/>
            </a:pPr>
            <a:r>
              <a:rPr lang="nl-NL" sz="2400" dirty="0"/>
              <a:t>Gilles Bonné (NVKF bestuurslid, voorzitter KLIFOP)</a:t>
            </a:r>
          </a:p>
          <a:p>
            <a:pPr algn="l" rtl="0" fontAlgn="base">
              <a:buAutoNum type="arabicPeriod"/>
            </a:pPr>
            <a:r>
              <a:rPr lang="nl-NL" sz="2400" dirty="0"/>
              <a:t>Nienke Sijtsema (secretaris KLIFOP &amp; AIOS KF RT)</a:t>
            </a:r>
          </a:p>
          <a:p>
            <a:pPr algn="l" rtl="0" fontAlgn="base">
              <a:buAutoNum type="arabicPeriod"/>
            </a:pPr>
            <a:r>
              <a:rPr lang="nl-NL" sz="2400" dirty="0"/>
              <a:t>Johan Cuijpers (NVKF-bestuurslid, voorzitter Combo)</a:t>
            </a:r>
          </a:p>
          <a:p>
            <a:pPr algn="l" rtl="0" fontAlgn="base">
              <a:buAutoNum type="arabicPeriod"/>
            </a:pPr>
            <a:r>
              <a:rPr lang="nl-NL" sz="2400" dirty="0"/>
              <a:t>Ellen Brunenberg (NVKF bestuurslid, voorzitter Commissie Kwaliteit)</a:t>
            </a:r>
          </a:p>
          <a:p>
            <a:pPr algn="l" rtl="0" fontAlgn="base">
              <a:buAutoNum type="arabicPeriod"/>
            </a:pPr>
            <a:r>
              <a:rPr lang="nl-NL" sz="2400" dirty="0"/>
              <a:t>Jeffrey Free (NVRO bestuurslid)</a:t>
            </a:r>
            <a:endParaRPr lang="nl-NL" sz="6000" dirty="0"/>
          </a:p>
        </p:txBody>
      </p:sp>
    </p:spTree>
    <p:extLst>
      <p:ext uri="{BB962C8B-B14F-4D97-AF65-F5344CB8AC3E}">
        <p14:creationId xmlns:p14="http://schemas.microsoft.com/office/powerpoint/2010/main" val="2540855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sz="4000" i="0" dirty="0">
                <a:solidFill>
                  <a:srgbClr val="000000"/>
                </a:solidFill>
                <a:effectLst/>
                <a:latin typeface="Calibri" panose="020F0502020204030204" pitchFamily="34" charset="0"/>
              </a:rPr>
              <a:t>Oplossingen</a:t>
            </a:r>
            <a:endParaRPr lang="nl-NL" dirty="0"/>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algn="l" rtl="0" fontAlgn="base">
              <a:buAutoNum type="arabicPeriod"/>
            </a:pPr>
            <a:r>
              <a:rPr lang="nl-NL" sz="2400" dirty="0"/>
              <a:t>Landelijke  oproep aan (radiotherapie)afdelingen om te zoeken naar creatieve oplossingen, bijvoorbeeld </a:t>
            </a:r>
          </a:p>
          <a:p>
            <a:pPr lvl="1">
              <a:buAutoNum type="arabicPeriod"/>
            </a:pPr>
            <a:r>
              <a:rPr lang="nl-NL" sz="1800" dirty="0"/>
              <a:t>Duobanen</a:t>
            </a:r>
          </a:p>
          <a:p>
            <a:pPr lvl="1">
              <a:buAutoNum type="arabicPeriod"/>
            </a:pPr>
            <a:r>
              <a:rPr lang="nl-NL" sz="1800" dirty="0"/>
              <a:t>onderzoeksprojecten</a:t>
            </a:r>
          </a:p>
          <a:p>
            <a:pPr algn="l" rtl="0" fontAlgn="base">
              <a:buAutoNum type="arabicPeriod"/>
            </a:pPr>
            <a:r>
              <a:rPr lang="nl-NL" sz="2400" dirty="0"/>
              <a:t>Onderzoeken hoe er binnen de huidige herregistratie-eisen met deze situatie kan worden omgegaan. </a:t>
            </a:r>
          </a:p>
          <a:p>
            <a:pPr algn="l" rtl="0" fontAlgn="base">
              <a:buAutoNum type="arabicPeriod"/>
            </a:pPr>
            <a:r>
              <a:rPr lang="nl-NL" sz="2400" dirty="0"/>
              <a:t>Lange termijn:</a:t>
            </a:r>
          </a:p>
          <a:p>
            <a:pPr lvl="1">
              <a:buAutoNum type="arabicPeriod"/>
            </a:pPr>
            <a:r>
              <a:rPr lang="nl-NL" sz="2000" dirty="0"/>
              <a:t>Schuiven opleidingsplaatsen naar andere </a:t>
            </a:r>
            <a:r>
              <a:rPr lang="nl-NL" sz="2000" dirty="0" err="1"/>
              <a:t>subspecialismen</a:t>
            </a:r>
            <a:r>
              <a:rPr lang="nl-NL" sz="2000" dirty="0"/>
              <a:t> wenselijk en uitvoerbaar?</a:t>
            </a:r>
          </a:p>
          <a:p>
            <a:pPr lvl="1">
              <a:buAutoNum type="arabicPeriod"/>
            </a:pPr>
            <a:r>
              <a:rPr lang="nl-NL" sz="2000" dirty="0"/>
              <a:t>Eventueel niet invullen van opleidingsplaatsen?</a:t>
            </a:r>
          </a:p>
        </p:txBody>
      </p:sp>
    </p:spTree>
    <p:extLst>
      <p:ext uri="{BB962C8B-B14F-4D97-AF65-F5344CB8AC3E}">
        <p14:creationId xmlns:p14="http://schemas.microsoft.com/office/powerpoint/2010/main" val="80449752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4. Notulen</a:t>
            </a:r>
            <a:br>
              <a:rPr lang="nl-NL" altLang="nl-NL" dirty="0"/>
            </a:br>
            <a:endParaRPr lang="nl-NL" altLang="nl-NL" dirty="0"/>
          </a:p>
        </p:txBody>
      </p:sp>
      <p:sp>
        <p:nvSpPr>
          <p:cNvPr id="2" name="Ondertitel 1">
            <a:extLst>
              <a:ext uri="{FF2B5EF4-FFF2-40B4-BE49-F238E27FC236}">
                <a16:creationId xmlns:a16="http://schemas.microsoft.com/office/drawing/2014/main" id="{87C78E7D-DC63-4675-ADAF-3A8386993330}"/>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457120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0336-D921-5DC2-9A3C-C87F775B3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63EB0-49A8-83D5-443F-CB4B7C606803}"/>
              </a:ext>
            </a:extLst>
          </p:cNvPr>
          <p:cNvSpPr>
            <a:spLocks noGrp="1"/>
          </p:cNvSpPr>
          <p:nvPr>
            <p:ph type="title"/>
          </p:nvPr>
        </p:nvSpPr>
        <p:spPr/>
        <p:txBody>
          <a:bodyPr/>
          <a:lstStyle/>
          <a:p>
            <a:r>
              <a:rPr lang="nl-NL" dirty="0"/>
              <a:t>4. Notulen (ter vaststelling)</a:t>
            </a:r>
          </a:p>
        </p:txBody>
      </p:sp>
      <p:sp>
        <p:nvSpPr>
          <p:cNvPr id="3" name="Content Placeholder 2">
            <a:extLst>
              <a:ext uri="{FF2B5EF4-FFF2-40B4-BE49-F238E27FC236}">
                <a16:creationId xmlns:a16="http://schemas.microsoft.com/office/drawing/2014/main" id="{096CBD87-563A-BABB-A637-E221B7CA0F63}"/>
              </a:ext>
            </a:extLst>
          </p:cNvPr>
          <p:cNvSpPr>
            <a:spLocks noGrp="1"/>
          </p:cNvSpPr>
          <p:nvPr>
            <p:ph idx="1"/>
          </p:nvPr>
        </p:nvSpPr>
        <p:spPr/>
        <p:txBody>
          <a:bodyPr/>
          <a:lstStyle/>
          <a:p>
            <a:r>
              <a:rPr lang="nl-NL" dirty="0"/>
              <a:t>ALV 26-11-2024</a:t>
            </a:r>
          </a:p>
          <a:p>
            <a:r>
              <a:rPr lang="nl-NL" dirty="0"/>
              <a:t>ALV 28-01-2025 (wet BIG)</a:t>
            </a:r>
          </a:p>
        </p:txBody>
      </p:sp>
      <p:pic>
        <p:nvPicPr>
          <p:cNvPr id="4" name="Afbeelding 3" descr="Afbeelding met persoon, keyboard, computer, Kantoorapparatuur&#10;&#10;Automatisch gegenereerde beschrijving">
            <a:extLst>
              <a:ext uri="{FF2B5EF4-FFF2-40B4-BE49-F238E27FC236}">
                <a16:creationId xmlns:a16="http://schemas.microsoft.com/office/drawing/2014/main" id="{F6C7630F-7BF9-0D01-6BD7-CFAD28AE7B8B}"/>
              </a:ext>
            </a:extLst>
          </p:cNvPr>
          <p:cNvPicPr>
            <a:picLocks noChangeAspect="1"/>
          </p:cNvPicPr>
          <p:nvPr/>
        </p:nvPicPr>
        <p:blipFill>
          <a:blip r:embed="rId2"/>
          <a:stretch>
            <a:fillRect/>
          </a:stretch>
        </p:blipFill>
        <p:spPr>
          <a:xfrm>
            <a:off x="3529013" y="3429000"/>
            <a:ext cx="9172575" cy="3943350"/>
          </a:xfrm>
          <a:prstGeom prst="rect">
            <a:avLst/>
          </a:prstGeom>
        </p:spPr>
      </p:pic>
    </p:spTree>
    <p:extLst>
      <p:ext uri="{BB962C8B-B14F-4D97-AF65-F5344CB8AC3E}">
        <p14:creationId xmlns:p14="http://schemas.microsoft.com/office/powerpoint/2010/main" val="137542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5. Jaarstukken bestuur</a:t>
            </a:r>
            <a:br>
              <a:rPr lang="nl-NL" altLang="nl-NL" dirty="0"/>
            </a:br>
            <a:endParaRPr lang="nl-NL" altLang="nl-NL" dirty="0"/>
          </a:p>
        </p:txBody>
      </p:sp>
      <p:sp>
        <p:nvSpPr>
          <p:cNvPr id="2" name="Ondertitel 1">
            <a:extLst>
              <a:ext uri="{FF2B5EF4-FFF2-40B4-BE49-F238E27FC236}">
                <a16:creationId xmlns:a16="http://schemas.microsoft.com/office/drawing/2014/main" id="{87C78E7D-DC63-4675-ADAF-3A8386993330}"/>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75275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6F7D-F8EA-D0BE-9B62-4FA956CC2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215D4-4B28-386A-F8AA-434091944588}"/>
              </a:ext>
            </a:extLst>
          </p:cNvPr>
          <p:cNvSpPr>
            <a:spLocks noGrp="1"/>
          </p:cNvSpPr>
          <p:nvPr>
            <p:ph type="title"/>
          </p:nvPr>
        </p:nvSpPr>
        <p:spPr/>
        <p:txBody>
          <a:bodyPr/>
          <a:lstStyle/>
          <a:p>
            <a:r>
              <a:rPr lang="nl-NL" dirty="0"/>
              <a:t>5. Jaarstukken bestuur: jaarverslag 2024</a:t>
            </a:r>
          </a:p>
        </p:txBody>
      </p:sp>
      <p:sp>
        <p:nvSpPr>
          <p:cNvPr id="3" name="Content Placeholder 2">
            <a:extLst>
              <a:ext uri="{FF2B5EF4-FFF2-40B4-BE49-F238E27FC236}">
                <a16:creationId xmlns:a16="http://schemas.microsoft.com/office/drawing/2014/main" id="{7ABF00AB-9B8D-FE01-C6B7-E9A3AAFC70E6}"/>
              </a:ext>
            </a:extLst>
          </p:cNvPr>
          <p:cNvSpPr>
            <a:spLocks noGrp="1"/>
          </p:cNvSpPr>
          <p:nvPr>
            <p:ph idx="1"/>
          </p:nvPr>
        </p:nvSpPr>
        <p:spPr>
          <a:xfrm>
            <a:off x="609600" y="1838325"/>
            <a:ext cx="6675659" cy="4287838"/>
          </a:xfrm>
        </p:spPr>
        <p:txBody>
          <a:bodyPr/>
          <a:lstStyle/>
          <a:p>
            <a:pPr marL="0" indent="0">
              <a:buNone/>
            </a:pPr>
            <a:r>
              <a:rPr lang="nl-NL" sz="2400" b="1" dirty="0"/>
              <a:t>Onderwerpen</a:t>
            </a:r>
          </a:p>
          <a:p>
            <a:r>
              <a:rPr lang="nl-NL" sz="2400" dirty="0"/>
              <a:t>Elkaar vinden op inhoud</a:t>
            </a:r>
          </a:p>
          <a:p>
            <a:r>
              <a:rPr lang="nl-NL" sz="2400" dirty="0"/>
              <a:t>Wet BIG</a:t>
            </a:r>
          </a:p>
          <a:p>
            <a:r>
              <a:rPr lang="nl-NL" sz="2400" dirty="0"/>
              <a:t>De toekomst van ons vak</a:t>
            </a:r>
          </a:p>
          <a:p>
            <a:r>
              <a:rPr lang="nl-NL" sz="2400" dirty="0"/>
              <a:t>Verantwoordelijkheid voor medische technologie</a:t>
            </a:r>
          </a:p>
          <a:p>
            <a:r>
              <a:rPr lang="nl-NL" sz="2400" dirty="0"/>
              <a:t>2024 in cijfers</a:t>
            </a:r>
          </a:p>
          <a:p>
            <a:r>
              <a:rPr lang="nl-NL" sz="2400" dirty="0"/>
              <a:t>Kwaliteit</a:t>
            </a:r>
          </a:p>
          <a:p>
            <a:r>
              <a:rPr lang="nl-NL" sz="2400" dirty="0"/>
              <a:t>Onderwijs en opleiding</a:t>
            </a:r>
          </a:p>
          <a:p>
            <a:r>
              <a:rPr lang="nl-NL" sz="2400" dirty="0"/>
              <a:t>Ondersteuning van en door de vereniging</a:t>
            </a:r>
          </a:p>
          <a:p>
            <a:r>
              <a:rPr lang="nl-NL" sz="2400" dirty="0"/>
              <a:t>Bijeenkomsten</a:t>
            </a:r>
          </a:p>
          <a:p>
            <a:r>
              <a:rPr lang="nl-NL" sz="2400" dirty="0"/>
              <a:t>Leden</a:t>
            </a:r>
          </a:p>
          <a:p>
            <a:endParaRPr lang="nl-NL" dirty="0"/>
          </a:p>
        </p:txBody>
      </p:sp>
      <p:pic>
        <p:nvPicPr>
          <p:cNvPr id="5" name="Afbeelding 4">
            <a:extLst>
              <a:ext uri="{FF2B5EF4-FFF2-40B4-BE49-F238E27FC236}">
                <a16:creationId xmlns:a16="http://schemas.microsoft.com/office/drawing/2014/main" id="{24C650C2-8229-48DA-A3B4-53FCFE5FD4A6}"/>
              </a:ext>
            </a:extLst>
          </p:cNvPr>
          <p:cNvPicPr>
            <a:picLocks noChangeAspect="1"/>
          </p:cNvPicPr>
          <p:nvPr/>
        </p:nvPicPr>
        <p:blipFill>
          <a:blip r:embed="rId2"/>
          <a:stretch>
            <a:fillRect/>
          </a:stretch>
        </p:blipFill>
        <p:spPr>
          <a:xfrm>
            <a:off x="7809042" y="2373128"/>
            <a:ext cx="2896740" cy="41591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6409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B3EAE-60DA-9EBE-E6A1-DCA134C01E5C}"/>
              </a:ext>
            </a:extLst>
          </p:cNvPr>
          <p:cNvSpPr>
            <a:spLocks noGrp="1"/>
          </p:cNvSpPr>
          <p:nvPr>
            <p:ph type="title"/>
          </p:nvPr>
        </p:nvSpPr>
        <p:spPr/>
        <p:txBody>
          <a:bodyPr/>
          <a:lstStyle/>
          <a:p>
            <a:r>
              <a:rPr lang="nl-NL" dirty="0"/>
              <a:t>Agenda ALV (15:00-17:00 uur)</a:t>
            </a:r>
          </a:p>
        </p:txBody>
      </p:sp>
      <p:sp>
        <p:nvSpPr>
          <p:cNvPr id="3" name="Tijdelijke aanduiding voor inhoud 2">
            <a:extLst>
              <a:ext uri="{FF2B5EF4-FFF2-40B4-BE49-F238E27FC236}">
                <a16:creationId xmlns:a16="http://schemas.microsoft.com/office/drawing/2014/main" id="{7C7657C5-92B3-DE1D-C606-704069302F28}"/>
              </a:ext>
            </a:extLst>
          </p:cNvPr>
          <p:cNvSpPr>
            <a:spLocks noGrp="1"/>
          </p:cNvSpPr>
          <p:nvPr>
            <p:ph idx="1"/>
          </p:nvPr>
        </p:nvSpPr>
        <p:spPr>
          <a:xfrm>
            <a:off x="609600" y="1627665"/>
            <a:ext cx="10972800" cy="4287838"/>
          </a:xfrm>
        </p:spPr>
        <p:txBody>
          <a:bodyPr/>
          <a:lstStyle/>
          <a:p>
            <a:pPr marL="514350" indent="-514350">
              <a:buAutoNum type="arabicPeriod"/>
            </a:pPr>
            <a:r>
              <a:rPr lang="nl-NL" sz="2400" dirty="0"/>
              <a:t>Opening en vaststelling agenda</a:t>
            </a:r>
          </a:p>
          <a:p>
            <a:pPr marL="514350" indent="-514350">
              <a:buAutoNum type="arabicPeriod"/>
            </a:pPr>
            <a:r>
              <a:rPr lang="nl-NL" sz="2400" dirty="0"/>
              <a:t>Herverkiezingen</a:t>
            </a:r>
          </a:p>
          <a:p>
            <a:pPr marL="514350" indent="-514350">
              <a:buAutoNum type="arabicPeriod"/>
            </a:pPr>
            <a:r>
              <a:rPr lang="nl-NL" sz="2400" dirty="0"/>
              <a:t>Mededelingen van het bestuur en van de leden</a:t>
            </a:r>
            <a:endParaRPr lang="nl-NL" sz="2400" i="1" dirty="0"/>
          </a:p>
          <a:p>
            <a:pPr marL="514350" indent="-514350">
              <a:buFont typeface="Arial" panose="020B0604020202020204" pitchFamily="34" charset="0"/>
              <a:buAutoNum type="arabicPeriod"/>
            </a:pPr>
            <a:r>
              <a:rPr lang="nl-NL" sz="2400" dirty="0"/>
              <a:t>Notulen ALV 26-11-2024, ALV 28-01-2025</a:t>
            </a:r>
          </a:p>
          <a:p>
            <a:pPr marL="514350" indent="-514350">
              <a:buAutoNum type="arabicPeriod"/>
            </a:pPr>
            <a:r>
              <a:rPr lang="nl-NL" sz="2400" dirty="0"/>
              <a:t>Jaarstukken bestuur, commissies en kringen</a:t>
            </a:r>
          </a:p>
          <a:p>
            <a:pPr marL="514350" indent="-514350">
              <a:buAutoNum type="arabicPeriod"/>
            </a:pPr>
            <a:r>
              <a:rPr lang="nl-NL" sz="2400" dirty="0"/>
              <a:t>Tussenevaluatie kennisplatforms</a:t>
            </a:r>
          </a:p>
          <a:p>
            <a:pPr marL="514350" indent="-514350">
              <a:buAutoNum type="arabicPeriod"/>
            </a:pPr>
            <a:r>
              <a:rPr lang="nl-NL" sz="2400" dirty="0" err="1"/>
              <a:t>Pitches</a:t>
            </a:r>
            <a:r>
              <a:rPr lang="nl-NL" sz="2400" dirty="0"/>
              <a:t> van de commissies</a:t>
            </a:r>
          </a:p>
          <a:p>
            <a:pPr marL="514350" indent="-514350">
              <a:buAutoNum type="arabicPeriod"/>
            </a:pPr>
            <a:r>
              <a:rPr lang="nl-NL" sz="2400" dirty="0"/>
              <a:t>De klinisch fysicus in relatie tot aanpalende beroepen</a:t>
            </a:r>
          </a:p>
          <a:p>
            <a:pPr marL="514350" indent="-514350">
              <a:buAutoNum type="arabicPeriod"/>
            </a:pPr>
            <a:r>
              <a:rPr lang="nl-NL" sz="2400" dirty="0"/>
              <a:t>Professionalisering NVKF – status update</a:t>
            </a:r>
          </a:p>
          <a:p>
            <a:pPr marL="514350" indent="-514350">
              <a:buAutoNum type="arabicPeriod"/>
            </a:pPr>
            <a:r>
              <a:rPr lang="nl-NL" sz="2400" dirty="0"/>
              <a:t>Rondvraag</a:t>
            </a:r>
          </a:p>
          <a:p>
            <a:pPr marL="514350" indent="-514350">
              <a:buAutoNum type="arabicPeriod"/>
            </a:pPr>
            <a:r>
              <a:rPr lang="nl-NL" sz="2400" dirty="0"/>
              <a:t>Sluiting</a:t>
            </a:r>
          </a:p>
        </p:txBody>
      </p:sp>
    </p:spTree>
    <p:extLst>
      <p:ext uri="{BB962C8B-B14F-4D97-AF65-F5344CB8AC3E}">
        <p14:creationId xmlns:p14="http://schemas.microsoft.com/office/powerpoint/2010/main" val="3352741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A231D-9A1D-4E71-A0A4-E3E0B62CF434}"/>
              </a:ext>
            </a:extLst>
          </p:cNvPr>
          <p:cNvSpPr>
            <a:spLocks noGrp="1"/>
          </p:cNvSpPr>
          <p:nvPr>
            <p:ph type="title"/>
          </p:nvPr>
        </p:nvSpPr>
        <p:spPr/>
        <p:txBody>
          <a:bodyPr/>
          <a:lstStyle/>
          <a:p>
            <a:r>
              <a:rPr lang="nl-NL" dirty="0"/>
              <a:t>5. Jaarstukken bestuur: jaarplan 2025</a:t>
            </a:r>
          </a:p>
        </p:txBody>
      </p:sp>
      <p:sp>
        <p:nvSpPr>
          <p:cNvPr id="3" name="Tijdelijke aanduiding voor inhoud 2">
            <a:extLst>
              <a:ext uri="{FF2B5EF4-FFF2-40B4-BE49-F238E27FC236}">
                <a16:creationId xmlns:a16="http://schemas.microsoft.com/office/drawing/2014/main" id="{8D268028-1175-4450-B4CC-E28FE78AFFD2}"/>
              </a:ext>
            </a:extLst>
          </p:cNvPr>
          <p:cNvSpPr>
            <a:spLocks noGrp="1"/>
          </p:cNvSpPr>
          <p:nvPr>
            <p:ph idx="1"/>
          </p:nvPr>
        </p:nvSpPr>
        <p:spPr>
          <a:xfrm>
            <a:off x="609599" y="1696277"/>
            <a:ext cx="7618415" cy="4287838"/>
          </a:xfrm>
        </p:spPr>
        <p:txBody>
          <a:bodyPr/>
          <a:lstStyle/>
          <a:p>
            <a:r>
              <a:rPr lang="nl-NL" sz="2800" dirty="0"/>
              <a:t>Ondersteuning van en door de vereniging</a:t>
            </a:r>
          </a:p>
          <a:p>
            <a:pPr marL="457200" lvl="1" indent="0">
              <a:buNone/>
            </a:pPr>
            <a:r>
              <a:rPr lang="nl-NL" sz="2400" dirty="0"/>
              <a:t>Start en uitbreiding van het bureau</a:t>
            </a:r>
            <a:endParaRPr lang="nl-NL" sz="2800" dirty="0"/>
          </a:p>
          <a:p>
            <a:r>
              <a:rPr lang="nl-NL" sz="2800" dirty="0"/>
              <a:t>Elkaar vinden op inhoud</a:t>
            </a:r>
          </a:p>
          <a:p>
            <a:pPr marL="457200" lvl="1" indent="0">
              <a:buNone/>
            </a:pPr>
            <a:r>
              <a:rPr lang="nl-NL" sz="2400" dirty="0"/>
              <a:t>Update communicatieplan</a:t>
            </a:r>
          </a:p>
          <a:p>
            <a:pPr marL="457200" lvl="1" indent="0">
              <a:buNone/>
            </a:pPr>
            <a:r>
              <a:rPr lang="nl-NL" sz="2400" dirty="0"/>
              <a:t>Nieuwe kennisagenda</a:t>
            </a:r>
          </a:p>
          <a:p>
            <a:pPr marL="457200" lvl="1" indent="0">
              <a:buNone/>
            </a:pPr>
            <a:r>
              <a:rPr lang="nl-NL" sz="2400" dirty="0"/>
              <a:t>Cluster </a:t>
            </a:r>
            <a:r>
              <a:rPr lang="nl-NL" sz="2400" dirty="0" err="1"/>
              <a:t>MedTech</a:t>
            </a:r>
            <a:endParaRPr lang="nl-NL" sz="2400" dirty="0"/>
          </a:p>
          <a:p>
            <a:pPr marL="457200" lvl="1" indent="0">
              <a:buNone/>
            </a:pPr>
            <a:r>
              <a:rPr lang="nl-NL" sz="2400" dirty="0"/>
              <a:t>Kennisplatforms</a:t>
            </a:r>
          </a:p>
          <a:p>
            <a:r>
              <a:rPr lang="nl-NL" sz="2800" dirty="0"/>
              <a:t>De toekomst van ons vak</a:t>
            </a:r>
          </a:p>
          <a:p>
            <a:pPr marL="457200" lvl="1" indent="0">
              <a:buNone/>
            </a:pPr>
            <a:r>
              <a:rPr lang="nl-NL" sz="2400" dirty="0"/>
              <a:t>Wet BIG</a:t>
            </a:r>
          </a:p>
          <a:p>
            <a:pPr marL="457200" lvl="1" indent="0">
              <a:buNone/>
            </a:pPr>
            <a:r>
              <a:rPr lang="nl-NL" sz="2400" dirty="0"/>
              <a:t>KF 2035</a:t>
            </a:r>
          </a:p>
          <a:p>
            <a:pPr marL="0" indent="0">
              <a:buNone/>
            </a:pPr>
            <a:endParaRPr lang="nl-NL" sz="2800" dirty="0"/>
          </a:p>
          <a:p>
            <a:pPr marL="0" indent="0">
              <a:buNone/>
            </a:pPr>
            <a:endParaRPr lang="nl-NL" sz="2800" dirty="0"/>
          </a:p>
        </p:txBody>
      </p:sp>
      <p:sp>
        <p:nvSpPr>
          <p:cNvPr id="4" name="Tijdelijke aanduiding voor datum 3">
            <a:extLst>
              <a:ext uri="{FF2B5EF4-FFF2-40B4-BE49-F238E27FC236}">
                <a16:creationId xmlns:a16="http://schemas.microsoft.com/office/drawing/2014/main" id="{0D23F3F5-1631-46B4-8D43-1E8275C62EF3}"/>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pic>
        <p:nvPicPr>
          <p:cNvPr id="5" name="Afbeelding 4">
            <a:extLst>
              <a:ext uri="{FF2B5EF4-FFF2-40B4-BE49-F238E27FC236}">
                <a16:creationId xmlns:a16="http://schemas.microsoft.com/office/drawing/2014/main" id="{67C81697-2A3A-4283-A368-78E721A2E250}"/>
              </a:ext>
            </a:extLst>
          </p:cNvPr>
          <p:cNvPicPr>
            <a:picLocks noChangeAspect="1"/>
          </p:cNvPicPr>
          <p:nvPr/>
        </p:nvPicPr>
        <p:blipFill>
          <a:blip r:embed="rId2"/>
          <a:stretch>
            <a:fillRect/>
          </a:stretch>
        </p:blipFill>
        <p:spPr>
          <a:xfrm>
            <a:off x="7571068" y="2233103"/>
            <a:ext cx="3061855" cy="435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214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A73D-D3A5-40C1-5174-E0A3E6BE7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40449-FB09-0E8A-8630-BC3DF026868F}"/>
              </a:ext>
            </a:extLst>
          </p:cNvPr>
          <p:cNvSpPr>
            <a:spLocks noGrp="1"/>
          </p:cNvSpPr>
          <p:nvPr>
            <p:ph type="title"/>
          </p:nvPr>
        </p:nvSpPr>
        <p:spPr/>
        <p:txBody>
          <a:bodyPr/>
          <a:lstStyle/>
          <a:p>
            <a:r>
              <a:rPr lang="nl-NL" dirty="0"/>
              <a:t>5. Jaarstukken bestuur</a:t>
            </a:r>
          </a:p>
        </p:txBody>
      </p:sp>
      <p:sp>
        <p:nvSpPr>
          <p:cNvPr id="3" name="Content Placeholder 2">
            <a:extLst>
              <a:ext uri="{FF2B5EF4-FFF2-40B4-BE49-F238E27FC236}">
                <a16:creationId xmlns:a16="http://schemas.microsoft.com/office/drawing/2014/main" id="{721E7D10-78A0-777D-6D58-61AE78316619}"/>
              </a:ext>
            </a:extLst>
          </p:cNvPr>
          <p:cNvSpPr>
            <a:spLocks noGrp="1"/>
          </p:cNvSpPr>
          <p:nvPr>
            <p:ph idx="1"/>
          </p:nvPr>
        </p:nvSpPr>
        <p:spPr/>
        <p:txBody>
          <a:bodyPr/>
          <a:lstStyle/>
          <a:p>
            <a:pPr marL="0" indent="0">
              <a:buNone/>
            </a:pPr>
            <a:r>
              <a:rPr lang="nl-NL" dirty="0"/>
              <a:t>Financiën:</a:t>
            </a:r>
          </a:p>
          <a:p>
            <a:pPr marL="514350" indent="-514350">
              <a:buFont typeface="+mj-lt"/>
              <a:buAutoNum type="alphaLcPeriod" startAt="3"/>
            </a:pPr>
            <a:r>
              <a:rPr lang="nl-NL" dirty="0"/>
              <a:t>Jaarrekening 2024</a:t>
            </a:r>
          </a:p>
          <a:p>
            <a:pPr marL="514350" indent="-514350">
              <a:buAutoNum type="alphaLcPeriod" startAt="3"/>
            </a:pPr>
            <a:r>
              <a:rPr lang="nl-NL" dirty="0"/>
              <a:t>Verslag kascontrolecommissie</a:t>
            </a:r>
          </a:p>
          <a:p>
            <a:pPr marL="514350" indent="-514350">
              <a:buAutoNum type="alphaLcPeriod" startAt="3"/>
            </a:pPr>
            <a:r>
              <a:rPr lang="nl-NL" dirty="0"/>
              <a:t>Decharge bestuur door de ALV</a:t>
            </a:r>
          </a:p>
          <a:p>
            <a:pPr marL="514350" indent="-514350">
              <a:buAutoNum type="alphaLcPeriod" startAt="3"/>
            </a:pPr>
            <a:r>
              <a:rPr lang="nl-NL" dirty="0"/>
              <a:t>Begroting 2025 – ter stemming</a:t>
            </a:r>
          </a:p>
          <a:p>
            <a:pPr marL="514350" indent="-514350">
              <a:buAutoNum type="alphaLcPeriod" startAt="3"/>
            </a:pPr>
            <a:r>
              <a:rPr lang="nl-NL" dirty="0"/>
              <a:t>Kascontrolecommissie 2025 – ter stemming</a:t>
            </a:r>
          </a:p>
        </p:txBody>
      </p:sp>
    </p:spTree>
    <p:extLst>
      <p:ext uri="{BB962C8B-B14F-4D97-AF65-F5344CB8AC3E}">
        <p14:creationId xmlns:p14="http://schemas.microsoft.com/office/powerpoint/2010/main" val="114114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6F7D-F8EA-D0BE-9B62-4FA956CC2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215D4-4B28-386A-F8AA-434091944588}"/>
              </a:ext>
            </a:extLst>
          </p:cNvPr>
          <p:cNvSpPr>
            <a:spLocks noGrp="1"/>
          </p:cNvSpPr>
          <p:nvPr>
            <p:ph type="title"/>
          </p:nvPr>
        </p:nvSpPr>
        <p:spPr/>
        <p:txBody>
          <a:bodyPr/>
          <a:lstStyle/>
          <a:p>
            <a:r>
              <a:rPr lang="nl-NL" dirty="0"/>
              <a:t>5c. Jaarrekening 2024</a:t>
            </a:r>
          </a:p>
        </p:txBody>
      </p:sp>
      <p:sp>
        <p:nvSpPr>
          <p:cNvPr id="3" name="Tijdelijke aanduiding voor inhoud 2">
            <a:extLst>
              <a:ext uri="{FF2B5EF4-FFF2-40B4-BE49-F238E27FC236}">
                <a16:creationId xmlns:a16="http://schemas.microsoft.com/office/drawing/2014/main" id="{EF89A91E-76EC-AFA6-293E-B0B00C154E01}"/>
              </a:ext>
            </a:extLst>
          </p:cNvPr>
          <p:cNvSpPr>
            <a:spLocks noGrp="1"/>
          </p:cNvSpPr>
          <p:nvPr>
            <p:ph idx="1"/>
          </p:nvPr>
        </p:nvSpPr>
        <p:spPr/>
        <p:txBody>
          <a:bodyPr/>
          <a:lstStyle/>
          <a:p>
            <a:endParaRPr lang="nl-NL" dirty="0"/>
          </a:p>
        </p:txBody>
      </p:sp>
      <p:pic>
        <p:nvPicPr>
          <p:cNvPr id="1026" name="Afbeelding 3">
            <a:extLst>
              <a:ext uri="{FF2B5EF4-FFF2-40B4-BE49-F238E27FC236}">
                <a16:creationId xmlns:a16="http://schemas.microsoft.com/office/drawing/2014/main" id="{83E73B10-20B3-553E-2FB7-768E19521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13" y="1162354"/>
            <a:ext cx="9577336" cy="522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29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46CB-5768-60C8-883B-A906EF654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46BCE-F9FF-C719-A5F9-4A0426335496}"/>
              </a:ext>
            </a:extLst>
          </p:cNvPr>
          <p:cNvSpPr>
            <a:spLocks noGrp="1"/>
          </p:cNvSpPr>
          <p:nvPr>
            <p:ph type="title"/>
          </p:nvPr>
        </p:nvSpPr>
        <p:spPr/>
        <p:txBody>
          <a:bodyPr/>
          <a:lstStyle/>
          <a:p>
            <a:r>
              <a:rPr lang="nl-NL" dirty="0"/>
              <a:t>5c. Jaarrekening 2024</a:t>
            </a:r>
          </a:p>
        </p:txBody>
      </p:sp>
      <p:pic>
        <p:nvPicPr>
          <p:cNvPr id="6" name="Afbeelding 5" descr="Afbeelding met schermopname, tekst, Parallel, lijn&#10;&#10;Door AI gegenereerde inhoud is mogelijk onjuist.">
            <a:extLst>
              <a:ext uri="{FF2B5EF4-FFF2-40B4-BE49-F238E27FC236}">
                <a16:creationId xmlns:a16="http://schemas.microsoft.com/office/drawing/2014/main" id="{41DB9319-C7C1-5E4A-AC9F-917615CC91A7}"/>
              </a:ext>
            </a:extLst>
          </p:cNvPr>
          <p:cNvPicPr>
            <a:picLocks noChangeAspect="1"/>
          </p:cNvPicPr>
          <p:nvPr/>
        </p:nvPicPr>
        <p:blipFill>
          <a:blip r:embed="rId2"/>
          <a:stretch>
            <a:fillRect/>
          </a:stretch>
        </p:blipFill>
        <p:spPr>
          <a:xfrm>
            <a:off x="717428" y="1345870"/>
            <a:ext cx="3968417" cy="5027221"/>
          </a:xfrm>
          <a:prstGeom prst="rect">
            <a:avLst/>
          </a:prstGeom>
        </p:spPr>
      </p:pic>
    </p:spTree>
    <p:extLst>
      <p:ext uri="{BB962C8B-B14F-4D97-AF65-F5344CB8AC3E}">
        <p14:creationId xmlns:p14="http://schemas.microsoft.com/office/powerpoint/2010/main" val="284864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3772-B1A4-4D37-236E-23008D3A2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B3210-B4C0-5BA2-5F54-7CAE6FA4C90A}"/>
              </a:ext>
            </a:extLst>
          </p:cNvPr>
          <p:cNvSpPr>
            <a:spLocks noGrp="1"/>
          </p:cNvSpPr>
          <p:nvPr>
            <p:ph type="title"/>
          </p:nvPr>
        </p:nvSpPr>
        <p:spPr/>
        <p:txBody>
          <a:bodyPr/>
          <a:lstStyle/>
          <a:p>
            <a:r>
              <a:rPr lang="nl-NL" dirty="0"/>
              <a:t>5c. Jaarrekening 2024</a:t>
            </a:r>
          </a:p>
        </p:txBody>
      </p:sp>
      <p:pic>
        <p:nvPicPr>
          <p:cNvPr id="6" name="Afbeelding 5" descr="Afbeelding met schermopname, tekst, Parallel, lijn&#10;&#10;Door AI gegenereerde inhoud is mogelijk onjuist.">
            <a:extLst>
              <a:ext uri="{FF2B5EF4-FFF2-40B4-BE49-F238E27FC236}">
                <a16:creationId xmlns:a16="http://schemas.microsoft.com/office/drawing/2014/main" id="{871DD709-217B-FFF5-2251-D02057E4BAB3}"/>
              </a:ext>
            </a:extLst>
          </p:cNvPr>
          <p:cNvPicPr>
            <a:picLocks noChangeAspect="1"/>
          </p:cNvPicPr>
          <p:nvPr/>
        </p:nvPicPr>
        <p:blipFill>
          <a:blip r:embed="rId2"/>
          <a:srcRect r="3376" b="40859"/>
          <a:stretch/>
        </p:blipFill>
        <p:spPr>
          <a:xfrm>
            <a:off x="608571" y="1335974"/>
            <a:ext cx="6800885" cy="5310215"/>
          </a:xfrm>
          <a:prstGeom prst="rect">
            <a:avLst/>
          </a:prstGeom>
        </p:spPr>
      </p:pic>
    </p:spTree>
    <p:extLst>
      <p:ext uri="{BB962C8B-B14F-4D97-AF65-F5344CB8AC3E}">
        <p14:creationId xmlns:p14="http://schemas.microsoft.com/office/powerpoint/2010/main" val="279337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98EB-7D6F-5889-9CAA-89FAA7F76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D0325-C335-4143-7BAA-063A1F293D09}"/>
              </a:ext>
            </a:extLst>
          </p:cNvPr>
          <p:cNvSpPr>
            <a:spLocks noGrp="1"/>
          </p:cNvSpPr>
          <p:nvPr>
            <p:ph type="title"/>
          </p:nvPr>
        </p:nvSpPr>
        <p:spPr/>
        <p:txBody>
          <a:bodyPr/>
          <a:lstStyle/>
          <a:p>
            <a:r>
              <a:rPr lang="nl-NL" dirty="0"/>
              <a:t>5c. Jaarrekening 2024</a:t>
            </a:r>
          </a:p>
        </p:txBody>
      </p:sp>
      <p:pic>
        <p:nvPicPr>
          <p:cNvPr id="3" name="Afbeelding 2" descr="Afbeelding met schermopname, tekst, Parallel, lijn&#10;&#10;Door AI gegenereerde inhoud is mogelijk onjuist.">
            <a:extLst>
              <a:ext uri="{FF2B5EF4-FFF2-40B4-BE49-F238E27FC236}">
                <a16:creationId xmlns:a16="http://schemas.microsoft.com/office/drawing/2014/main" id="{4AF7729F-74C9-1B12-3F8A-7001C7B791AB}"/>
              </a:ext>
            </a:extLst>
          </p:cNvPr>
          <p:cNvPicPr>
            <a:picLocks noChangeAspect="1"/>
          </p:cNvPicPr>
          <p:nvPr/>
        </p:nvPicPr>
        <p:blipFill>
          <a:blip r:embed="rId2"/>
          <a:stretch>
            <a:fillRect/>
          </a:stretch>
        </p:blipFill>
        <p:spPr>
          <a:xfrm>
            <a:off x="612630" y="1814266"/>
            <a:ext cx="6810375" cy="3724275"/>
          </a:xfrm>
          <a:prstGeom prst="rect">
            <a:avLst/>
          </a:prstGeom>
        </p:spPr>
      </p:pic>
      <p:pic>
        <p:nvPicPr>
          <p:cNvPr id="5" name="Afbeelding 4" descr="Afbeelding met schermopname, tekst, Parallel, lijn&#10;&#10;Door AI gegenereerde inhoud is mogelijk onjuist.">
            <a:extLst>
              <a:ext uri="{FF2B5EF4-FFF2-40B4-BE49-F238E27FC236}">
                <a16:creationId xmlns:a16="http://schemas.microsoft.com/office/drawing/2014/main" id="{3AAD1FF5-FC0A-D2E0-2BE1-3DAED41CB2C8}"/>
              </a:ext>
            </a:extLst>
          </p:cNvPr>
          <p:cNvPicPr>
            <a:picLocks noChangeAspect="1"/>
          </p:cNvPicPr>
          <p:nvPr/>
        </p:nvPicPr>
        <p:blipFill>
          <a:blip r:embed="rId3"/>
          <a:srcRect l="-141" t="110" r="3375" b="95677"/>
          <a:stretch/>
        </p:blipFill>
        <p:spPr>
          <a:xfrm>
            <a:off x="612630" y="1405247"/>
            <a:ext cx="6810845" cy="378233"/>
          </a:xfrm>
          <a:prstGeom prst="rect">
            <a:avLst/>
          </a:prstGeom>
        </p:spPr>
      </p:pic>
    </p:spTree>
    <p:extLst>
      <p:ext uri="{BB962C8B-B14F-4D97-AF65-F5344CB8AC3E}">
        <p14:creationId xmlns:p14="http://schemas.microsoft.com/office/powerpoint/2010/main" val="3819605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7F70-C3AC-7C86-EC3E-64EF67A08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4CCFE-9B90-4270-24E5-C7225EB782AD}"/>
              </a:ext>
            </a:extLst>
          </p:cNvPr>
          <p:cNvSpPr>
            <a:spLocks noGrp="1"/>
          </p:cNvSpPr>
          <p:nvPr>
            <p:ph type="title"/>
          </p:nvPr>
        </p:nvSpPr>
        <p:spPr/>
        <p:txBody>
          <a:bodyPr/>
          <a:lstStyle/>
          <a:p>
            <a:r>
              <a:rPr lang="nl-NL" dirty="0"/>
              <a:t>5d. Verslag kascontrolecommissie</a:t>
            </a:r>
          </a:p>
        </p:txBody>
      </p:sp>
      <p:sp>
        <p:nvSpPr>
          <p:cNvPr id="5" name="Tijdelijke aanduiding voor inhoud 4">
            <a:extLst>
              <a:ext uri="{FF2B5EF4-FFF2-40B4-BE49-F238E27FC236}">
                <a16:creationId xmlns:a16="http://schemas.microsoft.com/office/drawing/2014/main" id="{35C30023-F9DE-2BD1-18A0-284DC43222F1}"/>
              </a:ext>
            </a:extLst>
          </p:cNvPr>
          <p:cNvSpPr>
            <a:spLocks noGrp="1"/>
          </p:cNvSpPr>
          <p:nvPr>
            <p:ph idx="1"/>
          </p:nvPr>
        </p:nvSpPr>
        <p:spPr/>
        <p:txBody>
          <a:bodyPr/>
          <a:lstStyle/>
          <a:p>
            <a:pPr marL="0" indent="0">
              <a:buNone/>
            </a:pPr>
            <a:r>
              <a:rPr lang="nl-NL" dirty="0"/>
              <a:t>Susanne van Hooff namens </a:t>
            </a:r>
          </a:p>
          <a:p>
            <a:pPr marL="0" indent="0">
              <a:buNone/>
            </a:pPr>
            <a:r>
              <a:rPr lang="nl-NL" dirty="0"/>
              <a:t>Marieke Lijnkamp – </a:t>
            </a:r>
            <a:r>
              <a:rPr lang="nl-NL" dirty="0" err="1"/>
              <a:t>Pluijmert</a:t>
            </a:r>
            <a:r>
              <a:rPr lang="nl-NL" dirty="0"/>
              <a:t> &amp; Han Keijzers</a:t>
            </a:r>
          </a:p>
          <a:p>
            <a:endParaRPr lang="nl-NL" dirty="0"/>
          </a:p>
        </p:txBody>
      </p:sp>
    </p:spTree>
    <p:extLst>
      <p:ext uri="{BB962C8B-B14F-4D97-AF65-F5344CB8AC3E}">
        <p14:creationId xmlns:p14="http://schemas.microsoft.com/office/powerpoint/2010/main" val="4075024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F1B15-4F0A-F26B-C241-760214DC5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86033-533D-1066-508D-4072D13C0FF9}"/>
              </a:ext>
            </a:extLst>
          </p:cNvPr>
          <p:cNvSpPr>
            <a:spLocks noGrp="1"/>
          </p:cNvSpPr>
          <p:nvPr>
            <p:ph type="title"/>
          </p:nvPr>
        </p:nvSpPr>
        <p:spPr/>
        <p:txBody>
          <a:bodyPr/>
          <a:lstStyle/>
          <a:p>
            <a:r>
              <a:rPr lang="nl-NL" dirty="0"/>
              <a:t>5e. Decharge bestuur door de ALV</a:t>
            </a:r>
          </a:p>
        </p:txBody>
      </p:sp>
      <p:sp>
        <p:nvSpPr>
          <p:cNvPr id="5" name="Tijdelijke aanduiding voor inhoud 4">
            <a:extLst>
              <a:ext uri="{FF2B5EF4-FFF2-40B4-BE49-F238E27FC236}">
                <a16:creationId xmlns:a16="http://schemas.microsoft.com/office/drawing/2014/main" id="{C4A96E7D-A5D2-C7C2-78CC-F14FF3E298FD}"/>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054560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61EE-C017-EAD6-3816-D64728C3D1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9D6F9-5E97-B2B0-4FB3-4E56FBEBBA92}"/>
              </a:ext>
            </a:extLst>
          </p:cNvPr>
          <p:cNvSpPr>
            <a:spLocks noGrp="1"/>
          </p:cNvSpPr>
          <p:nvPr>
            <p:ph type="title"/>
          </p:nvPr>
        </p:nvSpPr>
        <p:spPr/>
        <p:txBody>
          <a:bodyPr/>
          <a:lstStyle/>
          <a:p>
            <a:r>
              <a:rPr lang="nl-NL" dirty="0"/>
              <a:t>5f. Begroting 2025 – ter stemming</a:t>
            </a:r>
          </a:p>
        </p:txBody>
      </p:sp>
      <p:pic>
        <p:nvPicPr>
          <p:cNvPr id="6" name="Afbeelding 5" descr="Afbeelding met schermopname, tekst, Parallel, lijn&#10;&#10;Door AI gegenereerde inhoud is mogelijk onjuist.">
            <a:extLst>
              <a:ext uri="{FF2B5EF4-FFF2-40B4-BE49-F238E27FC236}">
                <a16:creationId xmlns:a16="http://schemas.microsoft.com/office/drawing/2014/main" id="{7C65741A-7CBB-5535-BFBD-032D1C69F1AC}"/>
              </a:ext>
            </a:extLst>
          </p:cNvPr>
          <p:cNvPicPr>
            <a:picLocks noChangeAspect="1"/>
          </p:cNvPicPr>
          <p:nvPr/>
        </p:nvPicPr>
        <p:blipFill>
          <a:blip r:embed="rId2"/>
          <a:stretch>
            <a:fillRect/>
          </a:stretch>
        </p:blipFill>
        <p:spPr>
          <a:xfrm>
            <a:off x="610075" y="1197428"/>
            <a:ext cx="4212811" cy="5304312"/>
          </a:xfrm>
          <a:prstGeom prst="rect">
            <a:avLst/>
          </a:prstGeom>
        </p:spPr>
      </p:pic>
    </p:spTree>
    <p:extLst>
      <p:ext uri="{BB962C8B-B14F-4D97-AF65-F5344CB8AC3E}">
        <p14:creationId xmlns:p14="http://schemas.microsoft.com/office/powerpoint/2010/main" val="1631042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007D-0F1F-7576-C8DA-915E9A56E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883A7-B5A5-4DE2-8665-203FDE0A5A70}"/>
              </a:ext>
            </a:extLst>
          </p:cNvPr>
          <p:cNvSpPr>
            <a:spLocks noGrp="1"/>
          </p:cNvSpPr>
          <p:nvPr>
            <p:ph type="title"/>
          </p:nvPr>
        </p:nvSpPr>
        <p:spPr/>
        <p:txBody>
          <a:bodyPr/>
          <a:lstStyle/>
          <a:p>
            <a:r>
              <a:rPr lang="nl-NL" dirty="0"/>
              <a:t>5f. Begroting 2025 – ter stemming</a:t>
            </a:r>
          </a:p>
        </p:txBody>
      </p:sp>
      <p:pic>
        <p:nvPicPr>
          <p:cNvPr id="3" name="Afbeelding 2" descr="Afbeelding met schermopname, tekst, Parallel, lijn&#10;&#10;Door AI gegenereerde inhoud is mogelijk onjuist.">
            <a:extLst>
              <a:ext uri="{FF2B5EF4-FFF2-40B4-BE49-F238E27FC236}">
                <a16:creationId xmlns:a16="http://schemas.microsoft.com/office/drawing/2014/main" id="{CA068798-F440-3316-F2AD-35F9241AE1CE}"/>
              </a:ext>
            </a:extLst>
          </p:cNvPr>
          <p:cNvPicPr>
            <a:picLocks noChangeAspect="1"/>
          </p:cNvPicPr>
          <p:nvPr/>
        </p:nvPicPr>
        <p:blipFill>
          <a:blip r:embed="rId2"/>
          <a:stretch>
            <a:fillRect/>
          </a:stretch>
        </p:blipFill>
        <p:spPr>
          <a:xfrm>
            <a:off x="611208" y="1124382"/>
            <a:ext cx="7387195" cy="5559261"/>
          </a:xfrm>
          <a:prstGeom prst="rect">
            <a:avLst/>
          </a:prstGeom>
        </p:spPr>
      </p:pic>
    </p:spTree>
    <p:extLst>
      <p:ext uri="{BB962C8B-B14F-4D97-AF65-F5344CB8AC3E}">
        <p14:creationId xmlns:p14="http://schemas.microsoft.com/office/powerpoint/2010/main" val="399488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type="subTitle" idx="1"/>
          </p:nvPr>
        </p:nvSpPr>
        <p:spPr>
          <a:xfrm>
            <a:off x="1198485" y="4044626"/>
            <a:ext cx="9795029" cy="1141412"/>
          </a:xfrm>
        </p:spPr>
        <p:txBody>
          <a:bodyPr/>
          <a:lstStyle/>
          <a:p>
            <a:pPr marL="457200" indent="-457200">
              <a:buFont typeface="Arial" panose="020B0604020202020204" pitchFamily="34" charset="0"/>
              <a:buChar char="•"/>
            </a:pPr>
            <a:r>
              <a:rPr lang="nl-NL" sz="3200" dirty="0">
                <a:effectLst/>
                <a:ea typeface="Calibri" panose="020F0502020204030204" pitchFamily="34" charset="0"/>
                <a:cs typeface="Times New Roman" panose="02020603050405020304" pitchFamily="18" charset="0"/>
              </a:rPr>
              <a:t>Herbenoeming Mariken Zijlmans als voorzitter NVKF</a:t>
            </a:r>
          </a:p>
          <a:p>
            <a:pPr marL="457200" indent="-457200">
              <a:buFont typeface="Arial" panose="020B0604020202020204" pitchFamily="34" charset="0"/>
              <a:buChar char="•"/>
            </a:pPr>
            <a:r>
              <a:rPr lang="nl-NL" sz="3200" dirty="0">
                <a:effectLst/>
                <a:ea typeface="Calibri" panose="020F0502020204030204" pitchFamily="34" charset="0"/>
                <a:cs typeface="Times New Roman" panose="02020603050405020304" pitchFamily="18" charset="0"/>
              </a:rPr>
              <a:t>Herbenoeming Annet </a:t>
            </a:r>
            <a:r>
              <a:rPr lang="nl-NL" sz="3200" dirty="0" err="1">
                <a:effectLst/>
                <a:ea typeface="Calibri" panose="020F0502020204030204" pitchFamily="34" charset="0"/>
                <a:cs typeface="Times New Roman" panose="02020603050405020304" pitchFamily="18" charset="0"/>
              </a:rPr>
              <a:t>Wierts</a:t>
            </a:r>
            <a:r>
              <a:rPr lang="nl-NL" sz="3200" dirty="0">
                <a:effectLst/>
                <a:ea typeface="Calibri" panose="020F0502020204030204" pitchFamily="34" charset="0"/>
                <a:cs typeface="Times New Roman" panose="02020603050405020304" pitchFamily="18" charset="0"/>
              </a:rPr>
              <a:t>-Aarts als algemeen bestuurslid NVKF met portefeuille Communicatie</a:t>
            </a:r>
          </a:p>
        </p:txBody>
      </p:sp>
      <p:sp>
        <p:nvSpPr>
          <p:cNvPr id="24578" name="Rectangle 2"/>
          <p:cNvSpPr>
            <a:spLocks noGrp="1"/>
          </p:cNvSpPr>
          <p:nvPr>
            <p:ph type="ctrTitle"/>
          </p:nvPr>
        </p:nvSpPr>
        <p:spPr/>
        <p:txBody>
          <a:bodyPr/>
          <a:lstStyle/>
          <a:p>
            <a:r>
              <a:rPr lang="nl-NL" altLang="nl-NL" dirty="0"/>
              <a:t>2. Herverkiezingen</a:t>
            </a:r>
            <a:br>
              <a:rPr lang="nl-NL" altLang="nl-NL" dirty="0"/>
            </a:br>
            <a:endParaRPr lang="nl-NL" altLang="nl-NL" dirty="0"/>
          </a:p>
        </p:txBody>
      </p:sp>
    </p:spTree>
    <p:extLst>
      <p:ext uri="{BB962C8B-B14F-4D97-AF65-F5344CB8AC3E}">
        <p14:creationId xmlns:p14="http://schemas.microsoft.com/office/powerpoint/2010/main" val="3296725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7961-8473-D7C2-4A63-CCF7066B9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79921-CCEB-3CB8-01BE-EF154D4BB482}"/>
              </a:ext>
            </a:extLst>
          </p:cNvPr>
          <p:cNvSpPr>
            <a:spLocks noGrp="1"/>
          </p:cNvSpPr>
          <p:nvPr>
            <p:ph type="title"/>
          </p:nvPr>
        </p:nvSpPr>
        <p:spPr/>
        <p:txBody>
          <a:bodyPr/>
          <a:lstStyle/>
          <a:p>
            <a:r>
              <a:rPr lang="nl-NL" dirty="0"/>
              <a:t>5f. Begroting 2025 – ter stemming</a:t>
            </a:r>
          </a:p>
        </p:txBody>
      </p:sp>
      <p:pic>
        <p:nvPicPr>
          <p:cNvPr id="3" name="Afbeelding 2" descr="Afbeelding met schermopname, lijn, Parallel, plein&#10;&#10;Door AI gegenereerde inhoud is mogelijk onjuist.">
            <a:extLst>
              <a:ext uri="{FF2B5EF4-FFF2-40B4-BE49-F238E27FC236}">
                <a16:creationId xmlns:a16="http://schemas.microsoft.com/office/drawing/2014/main" id="{C225DEB5-74AF-51AC-F9A4-9A76A3886649}"/>
              </a:ext>
            </a:extLst>
          </p:cNvPr>
          <p:cNvPicPr>
            <a:picLocks noChangeAspect="1"/>
          </p:cNvPicPr>
          <p:nvPr/>
        </p:nvPicPr>
        <p:blipFill>
          <a:blip r:embed="rId2"/>
          <a:stretch>
            <a:fillRect/>
          </a:stretch>
        </p:blipFill>
        <p:spPr>
          <a:xfrm>
            <a:off x="609105" y="1566863"/>
            <a:ext cx="7391400" cy="3724275"/>
          </a:xfrm>
          <a:prstGeom prst="rect">
            <a:avLst/>
          </a:prstGeom>
        </p:spPr>
      </p:pic>
      <p:pic>
        <p:nvPicPr>
          <p:cNvPr id="4" name="Afbeelding 3" descr="Afbeelding met schermopname, tekst, Parallel, lijn&#10;&#10;Door AI gegenereerde inhoud is mogelijk onjuist.">
            <a:extLst>
              <a:ext uri="{FF2B5EF4-FFF2-40B4-BE49-F238E27FC236}">
                <a16:creationId xmlns:a16="http://schemas.microsoft.com/office/drawing/2014/main" id="{5850A093-70ED-BABA-1961-599CBF1D35F8}"/>
              </a:ext>
            </a:extLst>
          </p:cNvPr>
          <p:cNvPicPr>
            <a:picLocks noChangeAspect="1"/>
          </p:cNvPicPr>
          <p:nvPr/>
        </p:nvPicPr>
        <p:blipFill>
          <a:blip r:embed="rId3"/>
          <a:srcRect l="-58" r="-70" b="17391"/>
          <a:stretch/>
        </p:blipFill>
        <p:spPr>
          <a:xfrm>
            <a:off x="609600" y="1196253"/>
            <a:ext cx="7391293" cy="369819"/>
          </a:xfrm>
          <a:prstGeom prst="rect">
            <a:avLst/>
          </a:prstGeom>
        </p:spPr>
      </p:pic>
    </p:spTree>
    <p:extLst>
      <p:ext uri="{BB962C8B-B14F-4D97-AF65-F5344CB8AC3E}">
        <p14:creationId xmlns:p14="http://schemas.microsoft.com/office/powerpoint/2010/main" val="1848756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BBD0C-C808-B58F-18B8-5AF456084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AEC40-8C85-F09B-15CE-DB754A867A78}"/>
              </a:ext>
            </a:extLst>
          </p:cNvPr>
          <p:cNvSpPr>
            <a:spLocks noGrp="1"/>
          </p:cNvSpPr>
          <p:nvPr>
            <p:ph type="title"/>
          </p:nvPr>
        </p:nvSpPr>
        <p:spPr>
          <a:xfrm>
            <a:off x="609600" y="274638"/>
            <a:ext cx="9033933" cy="1143000"/>
          </a:xfrm>
        </p:spPr>
        <p:txBody>
          <a:bodyPr/>
          <a:lstStyle/>
          <a:p>
            <a:r>
              <a:rPr lang="nl-NL" dirty="0"/>
              <a:t>5g Kascontrolecommissie 2025 </a:t>
            </a:r>
          </a:p>
        </p:txBody>
      </p:sp>
      <p:sp>
        <p:nvSpPr>
          <p:cNvPr id="5" name="Tijdelijke aanduiding voor inhoud 4">
            <a:extLst>
              <a:ext uri="{FF2B5EF4-FFF2-40B4-BE49-F238E27FC236}">
                <a16:creationId xmlns:a16="http://schemas.microsoft.com/office/drawing/2014/main" id="{30D38262-B90C-07DF-21C8-66CD8756234E}"/>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285294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6. Tussenevaluatie kennisplatforms</a:t>
            </a:r>
            <a:br>
              <a:rPr lang="nl-NL" altLang="nl-NL" dirty="0"/>
            </a:br>
            <a:endParaRPr lang="nl-NL" altLang="nl-NL" dirty="0"/>
          </a:p>
        </p:txBody>
      </p:sp>
      <p:sp>
        <p:nvSpPr>
          <p:cNvPr id="2" name="Ondertitel 1">
            <a:extLst>
              <a:ext uri="{FF2B5EF4-FFF2-40B4-BE49-F238E27FC236}">
                <a16:creationId xmlns:a16="http://schemas.microsoft.com/office/drawing/2014/main" id="{87C78E7D-DC63-4675-ADAF-3A8386993330}"/>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58900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kennisplatforms</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marL="0" indent="0" algn="l" rtl="0" fontAlgn="base">
              <a:buNone/>
            </a:pPr>
            <a:r>
              <a:rPr lang="nl-NL" sz="1800" b="1" i="0" dirty="0">
                <a:solidFill>
                  <a:srgbClr val="000000"/>
                </a:solidFill>
                <a:effectLst/>
                <a:latin typeface="Calibri" panose="020F0502020204030204" pitchFamily="34" charset="0"/>
              </a:rPr>
              <a:t>Met welke inzet opgericht:</a:t>
            </a:r>
            <a:r>
              <a:rPr lang="nl-NL" sz="1800" b="0" i="0" dirty="0">
                <a:solidFill>
                  <a:srgbClr val="000000"/>
                </a:solidFill>
                <a:effectLst/>
                <a:latin typeface="Calibri" panose="020F0502020204030204" pitchFamily="34" charset="0"/>
              </a:rPr>
              <a:t> </a:t>
            </a:r>
            <a:endParaRPr lang="nl-NL" b="0" i="0" dirty="0">
              <a:solidFill>
                <a:srgbClr val="000000"/>
              </a:solidFill>
              <a:effectLst/>
              <a:latin typeface="Calibri" panose="020F0502020204030204" pitchFamily="34" charset="0"/>
            </a:endParaRPr>
          </a:p>
          <a:p>
            <a:pPr algn="l" rtl="0" fontAlgn="base">
              <a:buFont typeface="+mj-lt"/>
              <a:buAutoNum type="arabicPeriod"/>
            </a:pPr>
            <a:r>
              <a:rPr lang="nl-NL" sz="1800" b="0" i="0" dirty="0">
                <a:solidFill>
                  <a:srgbClr val="000000"/>
                </a:solidFill>
                <a:effectLst/>
                <a:latin typeface="Calibri" panose="020F0502020204030204" pitchFamily="34" charset="0"/>
              </a:rPr>
              <a:t>belangrijke kans in de verdere professionalisering van de NVKF  </a:t>
            </a:r>
          </a:p>
          <a:p>
            <a:pPr algn="l" rtl="0" fontAlgn="base">
              <a:buFont typeface="+mj-lt"/>
              <a:buAutoNum type="arabicPeriod" startAt="2"/>
            </a:pPr>
            <a:r>
              <a:rPr lang="nl-NL" sz="1800" b="0" i="0" dirty="0">
                <a:solidFill>
                  <a:srgbClr val="000000"/>
                </a:solidFill>
                <a:effectLst/>
                <a:latin typeface="Calibri" panose="020F0502020204030204" pitchFamily="34" charset="0"/>
              </a:rPr>
              <a:t>randvoorwaarde voor het goed inrichten van de kennis- en kwaliteitscyclus van het vakgebied klinische fysica </a:t>
            </a:r>
          </a:p>
          <a:p>
            <a:pPr marL="0" indent="0" algn="l" rtl="0" fontAlgn="base">
              <a:buNone/>
            </a:pPr>
            <a:endParaRPr lang="nl-NL" sz="1800" b="1" i="0" dirty="0">
              <a:solidFill>
                <a:srgbClr val="000000"/>
              </a:solidFill>
              <a:effectLst/>
              <a:latin typeface="Calibri" panose="020F0502020204030204" pitchFamily="34" charset="0"/>
            </a:endParaRPr>
          </a:p>
          <a:p>
            <a:pPr marL="0" indent="0" algn="l" rtl="0" fontAlgn="base">
              <a:buNone/>
            </a:pPr>
            <a:r>
              <a:rPr lang="nl-NL" sz="1800" b="1" i="0" dirty="0">
                <a:solidFill>
                  <a:srgbClr val="000000"/>
                </a:solidFill>
                <a:effectLst/>
                <a:latin typeface="Calibri" panose="020F0502020204030204" pitchFamily="34" charset="0"/>
              </a:rPr>
              <a:t>Vragen bij oprichting:</a:t>
            </a:r>
            <a:r>
              <a:rPr lang="nl-NL" sz="1800" b="0" i="0" dirty="0">
                <a:solidFill>
                  <a:srgbClr val="000000"/>
                </a:solidFill>
                <a:effectLst/>
                <a:latin typeface="Calibri" panose="020F0502020204030204" pitchFamily="34" charset="0"/>
              </a:rPr>
              <a:t> </a:t>
            </a:r>
            <a:endParaRPr lang="nl-NL" b="0" i="0" dirty="0">
              <a:solidFill>
                <a:srgbClr val="000000"/>
              </a:solidFill>
              <a:effectLst/>
              <a:latin typeface="Calibri" panose="020F0502020204030204" pitchFamily="34" charset="0"/>
            </a:endParaRPr>
          </a:p>
          <a:p>
            <a:pPr algn="l" rtl="0" fontAlgn="base">
              <a:buFont typeface="+mj-lt"/>
              <a:buAutoNum type="arabicPeriod"/>
            </a:pPr>
            <a:r>
              <a:rPr lang="nl-NL" sz="1800" b="0" i="0" dirty="0">
                <a:solidFill>
                  <a:srgbClr val="000000"/>
                </a:solidFill>
                <a:effectLst/>
                <a:latin typeface="Calibri" panose="020F0502020204030204" pitchFamily="34" charset="0"/>
              </a:rPr>
              <a:t>Welke kennisplatforms er exact moeten gaan komen </a:t>
            </a:r>
          </a:p>
          <a:p>
            <a:pPr algn="l" rtl="0" fontAlgn="base">
              <a:buFont typeface="+mj-lt"/>
              <a:buAutoNum type="arabicPeriod"/>
            </a:pPr>
            <a:r>
              <a:rPr lang="nl-NL" sz="1800" b="0" i="0" dirty="0">
                <a:solidFill>
                  <a:srgbClr val="000000"/>
                </a:solidFill>
                <a:effectLst/>
                <a:latin typeface="Calibri" panose="020F0502020204030204" pitchFamily="34" charset="0"/>
              </a:rPr>
              <a:t>hoe kennisplatforms ingebed zouden kunnen worden in de verenigingsstructuur </a:t>
            </a:r>
          </a:p>
          <a:p>
            <a:pPr marL="0" indent="0" algn="l" rtl="0" fontAlgn="base">
              <a:buNone/>
            </a:pPr>
            <a:endParaRPr lang="nl-NL" sz="1800" b="1" i="0" dirty="0">
              <a:solidFill>
                <a:srgbClr val="000000"/>
              </a:solidFill>
              <a:effectLst/>
              <a:latin typeface="Calibri" panose="020F0502020204030204" pitchFamily="34" charset="0"/>
            </a:endParaRPr>
          </a:p>
          <a:p>
            <a:pPr marL="0" indent="0" algn="l" rtl="0" fontAlgn="base">
              <a:buNone/>
            </a:pPr>
            <a:r>
              <a:rPr lang="nl-NL" sz="1800" b="1" i="0" dirty="0">
                <a:solidFill>
                  <a:srgbClr val="000000"/>
                </a:solidFill>
                <a:effectLst/>
                <a:latin typeface="Calibri" panose="020F0502020204030204" pitchFamily="34" charset="0"/>
              </a:rPr>
              <a:t>Na pilot evalueren:</a:t>
            </a:r>
            <a:r>
              <a:rPr lang="nl-NL" sz="1800" b="0" i="0" dirty="0">
                <a:solidFill>
                  <a:srgbClr val="000000"/>
                </a:solidFill>
                <a:effectLst/>
                <a:latin typeface="Calibri" panose="020F0502020204030204" pitchFamily="34" charset="0"/>
              </a:rPr>
              <a:t> </a:t>
            </a:r>
            <a:endParaRPr lang="nl-NL" b="0" i="0" dirty="0">
              <a:solidFill>
                <a:srgbClr val="000000"/>
              </a:solidFill>
              <a:effectLst/>
              <a:latin typeface="Calibri" panose="020F0502020204030204" pitchFamily="34" charset="0"/>
            </a:endParaRPr>
          </a:p>
          <a:p>
            <a:pPr algn="l" rtl="0" fontAlgn="base">
              <a:buFont typeface="+mj-lt"/>
              <a:buAutoNum type="arabicPeriod"/>
            </a:pPr>
            <a:r>
              <a:rPr lang="nl-NL" sz="1800" b="0" i="0" dirty="0">
                <a:solidFill>
                  <a:srgbClr val="000000"/>
                </a:solidFill>
                <a:effectLst/>
                <a:latin typeface="Calibri" panose="020F0502020204030204" pitchFamily="34" charset="0"/>
              </a:rPr>
              <a:t>wat de pilot kennisplatforms hebben opgeleverd </a:t>
            </a:r>
          </a:p>
          <a:p>
            <a:pPr algn="l" rtl="0" fontAlgn="base">
              <a:buFont typeface="+mj-lt"/>
              <a:buAutoNum type="arabicPeriod" startAt="2"/>
            </a:pPr>
            <a:r>
              <a:rPr lang="nl-NL" sz="1800" b="0" i="0" dirty="0">
                <a:solidFill>
                  <a:srgbClr val="000000"/>
                </a:solidFill>
                <a:effectLst/>
                <a:latin typeface="Calibri" panose="020F0502020204030204" pitchFamily="34" charset="0"/>
              </a:rPr>
              <a:t>wat er nodig is om ze goed te laten draaien  </a:t>
            </a:r>
          </a:p>
          <a:p>
            <a:pPr algn="l" rtl="0" fontAlgn="base">
              <a:buFont typeface="+mj-lt"/>
              <a:buAutoNum type="arabicPeriod" startAt="3"/>
            </a:pPr>
            <a:r>
              <a:rPr lang="nl-NL" sz="1800" b="0" i="0" dirty="0">
                <a:solidFill>
                  <a:srgbClr val="000000"/>
                </a:solidFill>
                <a:effectLst/>
                <a:latin typeface="Calibri" panose="020F0502020204030204" pitchFamily="34" charset="0"/>
              </a:rPr>
              <a:t>hoe we er als vereniging mee verder willen </a:t>
            </a:r>
          </a:p>
          <a:p>
            <a:pPr marL="0" indent="0">
              <a:buNone/>
            </a:pPr>
            <a:endParaRPr lang="nl-NL" dirty="0"/>
          </a:p>
        </p:txBody>
      </p:sp>
    </p:spTree>
    <p:extLst>
      <p:ext uri="{BB962C8B-B14F-4D97-AF65-F5344CB8AC3E}">
        <p14:creationId xmlns:p14="http://schemas.microsoft.com/office/powerpoint/2010/main" val="1352944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kennisplatforms</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marL="0" indent="0" algn="l" rtl="0" fontAlgn="base">
              <a:buNone/>
            </a:pPr>
            <a:r>
              <a:rPr lang="nl-NL" sz="2400" b="1" i="0" dirty="0">
                <a:solidFill>
                  <a:srgbClr val="000000"/>
                </a:solidFill>
                <a:effectLst/>
                <a:latin typeface="Calibri" panose="020F0502020204030204" pitchFamily="34" charset="0"/>
              </a:rPr>
              <a:t>Doel KP:</a:t>
            </a:r>
            <a:r>
              <a:rPr lang="nl-NL" sz="2400" b="0" i="0" dirty="0">
                <a:solidFill>
                  <a:srgbClr val="000000"/>
                </a:solidFill>
                <a:effectLst/>
                <a:latin typeface="Calibri" panose="020F0502020204030204" pitchFamily="34" charset="0"/>
              </a:rPr>
              <a:t> </a:t>
            </a:r>
            <a:endParaRPr lang="nl-NL" sz="40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l-NL" sz="2400" b="0" i="0" dirty="0">
                <a:solidFill>
                  <a:srgbClr val="000000"/>
                </a:solidFill>
                <a:effectLst/>
                <a:latin typeface="Calibri" panose="020F0502020204030204" pitchFamily="34" charset="0"/>
              </a:rPr>
              <a:t>vraagbaak voor commissies en bestuur  </a:t>
            </a:r>
          </a:p>
          <a:p>
            <a:pPr algn="l" rtl="0" fontAlgn="base">
              <a:buFont typeface="Arial" panose="020B0604020202020204" pitchFamily="34" charset="0"/>
              <a:buChar char="•"/>
            </a:pPr>
            <a:r>
              <a:rPr lang="nl-NL" sz="2400" b="0" i="0" dirty="0">
                <a:solidFill>
                  <a:srgbClr val="000000"/>
                </a:solidFill>
                <a:effectLst/>
                <a:latin typeface="Calibri" panose="020F0502020204030204" pitchFamily="34" charset="0"/>
              </a:rPr>
              <a:t>proactieve rol in inventariseren van: </a:t>
            </a:r>
          </a:p>
          <a:p>
            <a:pPr lvl="1">
              <a:buFont typeface="Arial" panose="020B0604020202020204" pitchFamily="34" charset="0"/>
              <a:buChar char="•"/>
            </a:pPr>
            <a:r>
              <a:rPr lang="nl-NL" sz="1800" b="0" i="0" dirty="0">
                <a:solidFill>
                  <a:srgbClr val="000000"/>
                </a:solidFill>
                <a:effectLst/>
                <a:latin typeface="Calibri" panose="020F0502020204030204" pitchFamily="34" charset="0"/>
              </a:rPr>
              <a:t>kennis  </a:t>
            </a:r>
          </a:p>
          <a:p>
            <a:pPr lvl="1">
              <a:buFont typeface="Arial" panose="020B0604020202020204" pitchFamily="34" charset="0"/>
              <a:buChar char="•"/>
            </a:pPr>
            <a:r>
              <a:rPr lang="nl-NL" sz="1800" b="0" i="0" dirty="0">
                <a:solidFill>
                  <a:srgbClr val="000000"/>
                </a:solidFill>
                <a:effectLst/>
                <a:latin typeface="Calibri" panose="020F0502020204030204" pitchFamily="34" charset="0"/>
              </a:rPr>
              <a:t>kennishiaten </a:t>
            </a:r>
          </a:p>
          <a:p>
            <a:pPr lvl="1">
              <a:buFont typeface="Arial" panose="020B0604020202020204" pitchFamily="34" charset="0"/>
              <a:buChar char="•"/>
            </a:pPr>
            <a:r>
              <a:rPr lang="nl-NL" sz="1800" b="0" i="0" dirty="0">
                <a:solidFill>
                  <a:srgbClr val="000000"/>
                </a:solidFill>
                <a:effectLst/>
                <a:latin typeface="Calibri" panose="020F0502020204030204" pitchFamily="34" charset="0"/>
              </a:rPr>
              <a:t>richtlijnhiaten </a:t>
            </a:r>
          </a:p>
          <a:p>
            <a:pPr lvl="1">
              <a:buFont typeface="Arial" panose="020B0604020202020204" pitchFamily="34" charset="0"/>
              <a:buChar char="•"/>
            </a:pPr>
            <a:r>
              <a:rPr lang="nl-NL" sz="1800" b="0" i="0" dirty="0">
                <a:solidFill>
                  <a:srgbClr val="000000"/>
                </a:solidFill>
                <a:effectLst/>
                <a:latin typeface="Calibri" panose="020F0502020204030204" pitchFamily="34" charset="0"/>
              </a:rPr>
              <a:t>opleidingsbehoefte </a:t>
            </a:r>
          </a:p>
          <a:p>
            <a:pPr lvl="1">
              <a:buFont typeface="Arial" panose="020B0604020202020204" pitchFamily="34" charset="0"/>
              <a:buChar char="•"/>
            </a:pPr>
            <a:r>
              <a:rPr lang="nl-NL" sz="1800" b="0" i="0" dirty="0">
                <a:solidFill>
                  <a:srgbClr val="000000"/>
                </a:solidFill>
                <a:effectLst/>
                <a:latin typeface="Calibri" panose="020F0502020204030204" pitchFamily="34" charset="0"/>
              </a:rPr>
              <a:t>maatschappelijke behoefte, </a:t>
            </a:r>
            <a:r>
              <a:rPr lang="nl-NL" sz="1800" b="0" i="0" dirty="0" err="1">
                <a:solidFill>
                  <a:srgbClr val="000000"/>
                </a:solidFill>
                <a:effectLst/>
                <a:latin typeface="Calibri" panose="020F0502020204030204" pitchFamily="34" charset="0"/>
              </a:rPr>
              <a:t>etc</a:t>
            </a:r>
            <a:r>
              <a:rPr lang="nl-NL"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NL" sz="2400" b="0" i="0" dirty="0">
                <a:solidFill>
                  <a:srgbClr val="000000"/>
                </a:solidFill>
                <a:effectLst/>
                <a:latin typeface="Calibri" panose="020F0502020204030204" pitchFamily="34" charset="0"/>
              </a:rPr>
              <a:t>initiëren van wetenschap/zorgevaluatie, kwaliteit, innovatie, communicatie en scholingsinitiatieven rondom het onderwerp </a:t>
            </a:r>
          </a:p>
        </p:txBody>
      </p:sp>
    </p:spTree>
    <p:extLst>
      <p:ext uri="{BB962C8B-B14F-4D97-AF65-F5344CB8AC3E}">
        <p14:creationId xmlns:p14="http://schemas.microsoft.com/office/powerpoint/2010/main" val="2105356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806DD557-B900-7502-C7B2-BA912D09F111}"/>
              </a:ext>
            </a:extLst>
          </p:cNvPr>
          <p:cNvPicPr>
            <a:picLocks noChangeAspect="1"/>
          </p:cNvPicPr>
          <p:nvPr/>
        </p:nvPicPr>
        <p:blipFill>
          <a:blip r:embed="rId2"/>
          <a:stretch>
            <a:fillRect/>
          </a:stretch>
        </p:blipFill>
        <p:spPr>
          <a:xfrm>
            <a:off x="0" y="3772857"/>
            <a:ext cx="5639838" cy="3433999"/>
          </a:xfrm>
          <a:prstGeom prst="rect">
            <a:avLst/>
          </a:prstGeom>
        </p:spPr>
      </p:pic>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kennisplatforms</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a:xfrm>
            <a:off x="609600" y="1579710"/>
            <a:ext cx="10972800" cy="4287838"/>
          </a:xfrm>
        </p:spPr>
        <p:txBody>
          <a:bodyPr/>
          <a:lstStyle/>
          <a:p>
            <a:pPr marL="0" indent="0">
              <a:buNone/>
            </a:pPr>
            <a:r>
              <a:rPr lang="nl-NL" sz="2800" dirty="0"/>
              <a:t>Tussenevaluatie</a:t>
            </a:r>
          </a:p>
          <a:p>
            <a:r>
              <a:rPr lang="nl-NL" sz="2800" dirty="0"/>
              <a:t>Jaar te kort voor volledige evaluatie</a:t>
            </a:r>
          </a:p>
          <a:p>
            <a:r>
              <a:rPr lang="nl-NL" sz="2800" dirty="0"/>
              <a:t>Gaandeweg zijn we structuur nog aan het uitvinden</a:t>
            </a:r>
          </a:p>
          <a:p>
            <a:r>
              <a:rPr lang="nl-NL" sz="2800" dirty="0"/>
              <a:t>Nu wel tussenstand: zo nodig kunnen bijsturen</a:t>
            </a:r>
          </a:p>
          <a:p>
            <a:endParaRPr lang="nl-NL" dirty="0"/>
          </a:p>
        </p:txBody>
      </p:sp>
      <p:pic>
        <p:nvPicPr>
          <p:cNvPr id="1026" name="Picture 2">
            <a:extLst>
              <a:ext uri="{FF2B5EF4-FFF2-40B4-BE49-F238E27FC236}">
                <a16:creationId xmlns:a16="http://schemas.microsoft.com/office/drawing/2014/main" id="{7AC16867-EA59-7C7F-2CAF-8DF971DBA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712" y="3629890"/>
            <a:ext cx="4450345" cy="322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310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 AI</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r>
              <a:rPr lang="nl-NL" sz="2400" dirty="0"/>
              <a:t>Gerealiseerd 2024</a:t>
            </a:r>
          </a:p>
          <a:p>
            <a:pPr lvl="1"/>
            <a:r>
              <a:rPr lang="nl-NL" sz="2000" dirty="0"/>
              <a:t>Overzicht van organisaties, richtlijnen, literatuur en scholing op de NVKF website </a:t>
            </a:r>
          </a:p>
          <a:p>
            <a:pPr lvl="1"/>
            <a:r>
              <a:rPr lang="nl-NL" sz="2000" dirty="0"/>
              <a:t>Forum onderwerp AI op de NVKF website </a:t>
            </a:r>
          </a:p>
          <a:p>
            <a:pPr lvl="1"/>
            <a:r>
              <a:rPr lang="nl-NL" sz="2000" dirty="0"/>
              <a:t>Inventarisatie scholingsbehoeften AI onder AIOS-KF uitgezet</a:t>
            </a:r>
          </a:p>
          <a:p>
            <a:r>
              <a:rPr lang="nl-NL" sz="2400" dirty="0"/>
              <a:t>Plannen 2025</a:t>
            </a:r>
          </a:p>
          <a:p>
            <a:pPr lvl="1"/>
            <a:r>
              <a:rPr lang="nl-NL" sz="2000" b="1" dirty="0"/>
              <a:t>SKMS project KLIM-FM</a:t>
            </a:r>
            <a:r>
              <a:rPr lang="nl-NL" sz="2000" dirty="0"/>
              <a:t>: Leidraad voor de Klinische Implementatie van </a:t>
            </a:r>
            <a:r>
              <a:rPr lang="nl-NL" sz="2000" dirty="0" err="1"/>
              <a:t>MedischeHulpmiddelen</a:t>
            </a:r>
            <a:r>
              <a:rPr lang="nl-NL" sz="2000" dirty="0"/>
              <a:t> gebaseerd op Foundation </a:t>
            </a:r>
            <a:r>
              <a:rPr lang="nl-NL" sz="2000" dirty="0" err="1"/>
              <a:t>Models</a:t>
            </a:r>
            <a:r>
              <a:rPr lang="nl-NL" sz="2000" dirty="0"/>
              <a:t> (KLIM-FM) </a:t>
            </a:r>
            <a:r>
              <a:rPr lang="nl-NL" sz="2000"/>
              <a:t>– beoogde start 1 sept</a:t>
            </a:r>
            <a:endParaRPr lang="nl-NL" sz="2000" dirty="0"/>
          </a:p>
          <a:p>
            <a:pPr lvl="1"/>
            <a:r>
              <a:rPr lang="nl-NL" sz="2000" dirty="0"/>
              <a:t>Hiaten in (bij)scholingsaanbod AI voor (AIOS-)KF vaststellen, scholingsbehoeften identificeren en hierover adviseren aan het </a:t>
            </a:r>
            <a:r>
              <a:rPr lang="nl-NL" sz="2000" dirty="0" err="1"/>
              <a:t>concilium</a:t>
            </a:r>
            <a:r>
              <a:rPr lang="nl-NL" sz="2000" dirty="0"/>
              <a:t> en de commissie onderwijs. Actief bijdragen aan AI-gerelateerde scholing voor zorgprofessionals</a:t>
            </a:r>
          </a:p>
          <a:p>
            <a:pPr lvl="1"/>
            <a:r>
              <a:rPr lang="nl-NL" sz="2000" dirty="0"/>
              <a:t>In 2025 de positionering van het Kennisplatform AI vaststellen en inbedden in de NVKF</a:t>
            </a:r>
          </a:p>
        </p:txBody>
      </p:sp>
    </p:spTree>
    <p:extLst>
      <p:ext uri="{BB962C8B-B14F-4D97-AF65-F5344CB8AC3E}">
        <p14:creationId xmlns:p14="http://schemas.microsoft.com/office/powerpoint/2010/main" val="867871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AC1C-22B3-4173-FA27-91665C3A5434}"/>
              </a:ext>
            </a:extLst>
          </p:cNvPr>
          <p:cNvSpPr>
            <a:spLocks noGrp="1"/>
          </p:cNvSpPr>
          <p:nvPr>
            <p:ph type="title"/>
          </p:nvPr>
        </p:nvSpPr>
        <p:spPr/>
        <p:txBody>
          <a:bodyPr>
            <a:normAutofit/>
          </a:bodyPr>
          <a:lstStyle/>
          <a:p>
            <a:r>
              <a:rPr lang="en-US" sz="4400" dirty="0"/>
              <a:t>KP </a:t>
            </a:r>
            <a:r>
              <a:rPr lang="en-US" sz="4400" dirty="0" err="1"/>
              <a:t>Duurzaamheid</a:t>
            </a:r>
            <a:r>
              <a:rPr lang="en-US" sz="4400" dirty="0"/>
              <a:t> – </a:t>
            </a:r>
            <a:r>
              <a:rPr lang="en-US" sz="4400" dirty="0" err="1"/>
              <a:t>leden</a:t>
            </a:r>
            <a:r>
              <a:rPr lang="en-US" sz="4400" dirty="0"/>
              <a:t> </a:t>
            </a:r>
            <a:r>
              <a:rPr lang="en-US" sz="4400" dirty="0" err="1"/>
              <a:t>kernteam</a:t>
            </a:r>
            <a:endParaRPr lang="nl-NL" sz="4400" dirty="0"/>
          </a:p>
        </p:txBody>
      </p:sp>
      <p:sp>
        <p:nvSpPr>
          <p:cNvPr id="3" name="Content Placeholder 2">
            <a:extLst>
              <a:ext uri="{FF2B5EF4-FFF2-40B4-BE49-F238E27FC236}">
                <a16:creationId xmlns:a16="http://schemas.microsoft.com/office/drawing/2014/main" id="{D35ED64A-CAA3-7398-C1F9-C8ABECE53BDC}"/>
              </a:ext>
            </a:extLst>
          </p:cNvPr>
          <p:cNvSpPr>
            <a:spLocks noGrp="1"/>
          </p:cNvSpPr>
          <p:nvPr>
            <p:ph idx="1"/>
          </p:nvPr>
        </p:nvSpPr>
        <p:spPr/>
        <p:txBody>
          <a:bodyPr>
            <a:spAutoFit/>
          </a:bodyPr>
          <a:lstStyle/>
          <a:p>
            <a:pPr marL="548640" lvl="3" indent="0">
              <a:buNone/>
            </a:pPr>
            <a:endParaRPr lang="en-US" sz="2800" dirty="0"/>
          </a:p>
          <a:p>
            <a:pPr lvl="3" indent="0">
              <a:buNone/>
            </a:pPr>
            <a:r>
              <a:rPr lang="en-US" sz="2500" dirty="0"/>
              <a:t>  </a:t>
            </a:r>
          </a:p>
          <a:p>
            <a:pPr marL="1828800" lvl="4" indent="0">
              <a:buNone/>
            </a:pPr>
            <a:endParaRPr lang="en-US" sz="2500" dirty="0"/>
          </a:p>
        </p:txBody>
      </p:sp>
      <p:sp>
        <p:nvSpPr>
          <p:cNvPr id="7" name="Titel 1">
            <a:extLst>
              <a:ext uri="{FF2B5EF4-FFF2-40B4-BE49-F238E27FC236}">
                <a16:creationId xmlns:a16="http://schemas.microsoft.com/office/drawing/2014/main" id="{D14882D0-86C5-397E-36C6-9EC0EDFDE5FD}"/>
              </a:ext>
            </a:extLst>
          </p:cNvPr>
          <p:cNvSpPr txBox="1">
            <a:spLocks/>
          </p:cNvSpPr>
          <p:nvPr/>
        </p:nvSpPr>
        <p:spPr>
          <a:xfrm>
            <a:off x="682625" y="1812495"/>
            <a:ext cx="10766044" cy="132556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endParaRPr lang="nl-NL" dirty="0"/>
          </a:p>
        </p:txBody>
      </p:sp>
      <p:sp>
        <p:nvSpPr>
          <p:cNvPr id="8" name="Tijdelijke aanduiding voor inhoud 2">
            <a:extLst>
              <a:ext uri="{FF2B5EF4-FFF2-40B4-BE49-F238E27FC236}">
                <a16:creationId xmlns:a16="http://schemas.microsoft.com/office/drawing/2014/main" id="{737093A8-4956-34CD-6AB4-7F3F9C0075F3}"/>
              </a:ext>
            </a:extLst>
          </p:cNvPr>
          <p:cNvSpPr txBox="1">
            <a:spLocks/>
          </p:cNvSpPr>
          <p:nvPr/>
        </p:nvSpPr>
        <p:spPr>
          <a:xfrm>
            <a:off x="722376" y="1990725"/>
            <a:ext cx="10744200" cy="3313927"/>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a:p>
            <a:pPr>
              <a:buFontTx/>
              <a:buChar char="-"/>
            </a:pPr>
            <a:endParaRPr lang="nl-NL" dirty="0"/>
          </a:p>
        </p:txBody>
      </p:sp>
      <p:graphicFrame>
        <p:nvGraphicFramePr>
          <p:cNvPr id="6" name="Tabel 5">
            <a:extLst>
              <a:ext uri="{FF2B5EF4-FFF2-40B4-BE49-F238E27FC236}">
                <a16:creationId xmlns:a16="http://schemas.microsoft.com/office/drawing/2014/main" id="{B44A3575-4CF1-F938-378D-A64916234AAA}"/>
              </a:ext>
            </a:extLst>
          </p:cNvPr>
          <p:cNvGraphicFramePr>
            <a:graphicFrameLocks noGrp="1"/>
          </p:cNvGraphicFramePr>
          <p:nvPr/>
        </p:nvGraphicFramePr>
        <p:xfrm>
          <a:off x="573667" y="1812495"/>
          <a:ext cx="10983960" cy="4968240"/>
        </p:xfrm>
        <a:graphic>
          <a:graphicData uri="http://schemas.openxmlformats.org/drawingml/2006/table">
            <a:tbl>
              <a:tblPr firstRow="1" firstCol="1" bandRow="1">
                <a:solidFill>
                  <a:srgbClr val="008E40"/>
                </a:solidFill>
                <a:tableStyleId>{5C22544A-7EE6-4342-B048-85BDC9FD1C3A}</a:tableStyleId>
              </a:tblPr>
              <a:tblGrid>
                <a:gridCol w="1098396">
                  <a:extLst>
                    <a:ext uri="{9D8B030D-6E8A-4147-A177-3AD203B41FA5}">
                      <a16:colId xmlns:a16="http://schemas.microsoft.com/office/drawing/2014/main" val="745994591"/>
                    </a:ext>
                  </a:extLst>
                </a:gridCol>
                <a:gridCol w="1098396">
                  <a:extLst>
                    <a:ext uri="{9D8B030D-6E8A-4147-A177-3AD203B41FA5}">
                      <a16:colId xmlns:a16="http://schemas.microsoft.com/office/drawing/2014/main" val="957573967"/>
                    </a:ext>
                  </a:extLst>
                </a:gridCol>
                <a:gridCol w="1098396">
                  <a:extLst>
                    <a:ext uri="{9D8B030D-6E8A-4147-A177-3AD203B41FA5}">
                      <a16:colId xmlns:a16="http://schemas.microsoft.com/office/drawing/2014/main" val="3664921803"/>
                    </a:ext>
                  </a:extLst>
                </a:gridCol>
                <a:gridCol w="1098396">
                  <a:extLst>
                    <a:ext uri="{9D8B030D-6E8A-4147-A177-3AD203B41FA5}">
                      <a16:colId xmlns:a16="http://schemas.microsoft.com/office/drawing/2014/main" val="1719050193"/>
                    </a:ext>
                  </a:extLst>
                </a:gridCol>
                <a:gridCol w="1098396">
                  <a:extLst>
                    <a:ext uri="{9D8B030D-6E8A-4147-A177-3AD203B41FA5}">
                      <a16:colId xmlns:a16="http://schemas.microsoft.com/office/drawing/2014/main" val="770461500"/>
                    </a:ext>
                  </a:extLst>
                </a:gridCol>
                <a:gridCol w="1098396">
                  <a:extLst>
                    <a:ext uri="{9D8B030D-6E8A-4147-A177-3AD203B41FA5}">
                      <a16:colId xmlns:a16="http://schemas.microsoft.com/office/drawing/2014/main" val="1308758364"/>
                    </a:ext>
                  </a:extLst>
                </a:gridCol>
                <a:gridCol w="1098396">
                  <a:extLst>
                    <a:ext uri="{9D8B030D-6E8A-4147-A177-3AD203B41FA5}">
                      <a16:colId xmlns:a16="http://schemas.microsoft.com/office/drawing/2014/main" val="1294686954"/>
                    </a:ext>
                  </a:extLst>
                </a:gridCol>
                <a:gridCol w="1098396">
                  <a:extLst>
                    <a:ext uri="{9D8B030D-6E8A-4147-A177-3AD203B41FA5}">
                      <a16:colId xmlns:a16="http://schemas.microsoft.com/office/drawing/2014/main" val="2834738227"/>
                    </a:ext>
                  </a:extLst>
                </a:gridCol>
                <a:gridCol w="1098396">
                  <a:extLst>
                    <a:ext uri="{9D8B030D-6E8A-4147-A177-3AD203B41FA5}">
                      <a16:colId xmlns:a16="http://schemas.microsoft.com/office/drawing/2014/main" val="3169315673"/>
                    </a:ext>
                  </a:extLst>
                </a:gridCol>
                <a:gridCol w="1098396">
                  <a:extLst>
                    <a:ext uri="{9D8B030D-6E8A-4147-A177-3AD203B41FA5}">
                      <a16:colId xmlns:a16="http://schemas.microsoft.com/office/drawing/2014/main" val="473436403"/>
                    </a:ext>
                  </a:extLst>
                </a:gridCol>
              </a:tblGrid>
              <a:tr h="1197996">
                <a:tc>
                  <a:txBody>
                    <a:bodyPr/>
                    <a:lstStyle/>
                    <a:p>
                      <a:pPr algn="l"/>
                      <a:endParaRPr lang="nl-NL" sz="1400" dirty="0"/>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Anke de Vries</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err="1"/>
                        <a:t>Arjon</a:t>
                      </a:r>
                      <a:r>
                        <a:rPr lang="nl-NL" sz="1400" dirty="0"/>
                        <a:t> van Lange (</a:t>
                      </a:r>
                      <a:r>
                        <a:rPr lang="nl-NL" sz="1400" dirty="0" err="1"/>
                        <a:t>vz</a:t>
                      </a:r>
                      <a:r>
                        <a:rPr lang="nl-NL" sz="1400" dirty="0"/>
                        <a:t>)</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Bas Meyer </a:t>
                      </a:r>
                      <a:r>
                        <a:rPr lang="nl-NL" sz="1400" dirty="0" err="1"/>
                        <a:t>Viol</a:t>
                      </a:r>
                      <a:endParaRPr lang="nl-NL" sz="1400" dirty="0"/>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Jette Wielaard</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Kasper Pasma</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err="1"/>
                        <a:t>Kimmie</a:t>
                      </a:r>
                      <a:r>
                        <a:rPr lang="nl-NL" sz="1400" dirty="0"/>
                        <a:t> de Bruin</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Leonie Paulis</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Margo van Gent</a:t>
                      </a:r>
                    </a:p>
                  </a:txBody>
                  <a:tcPr>
                    <a:solidFill>
                      <a:srgbClr val="62AA70"/>
                    </a:solidFill>
                  </a:tcPr>
                </a:tc>
                <a:tc>
                  <a:txBody>
                    <a:bodyPr/>
                    <a:lstStyle/>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endParaRPr lang="nl-NL" sz="1400" dirty="0"/>
                    </a:p>
                    <a:p>
                      <a:pPr algn="ctr"/>
                      <a:r>
                        <a:rPr lang="nl-NL" sz="1400" dirty="0"/>
                        <a:t>Marloes Damen</a:t>
                      </a:r>
                    </a:p>
                  </a:txBody>
                  <a:tcPr>
                    <a:solidFill>
                      <a:srgbClr val="62AA70"/>
                    </a:solidFill>
                  </a:tcPr>
                </a:tc>
                <a:extLst>
                  <a:ext uri="{0D108BD9-81ED-4DB2-BD59-A6C34878D82A}">
                    <a16:rowId xmlns:a16="http://schemas.microsoft.com/office/drawing/2014/main" val="1781318007"/>
                  </a:ext>
                </a:extLst>
              </a:tr>
              <a:tr h="288000">
                <a:tc>
                  <a:txBody>
                    <a:bodyPr/>
                    <a:lstStyle/>
                    <a:p>
                      <a:r>
                        <a:rPr lang="nl-NL" sz="1400" dirty="0"/>
                        <a:t>UMC</a:t>
                      </a:r>
                    </a:p>
                  </a:txBody>
                  <a:tcPr>
                    <a:solidFill>
                      <a:srgbClr val="62AA70"/>
                    </a:solidFill>
                  </a:tcPr>
                </a:tc>
                <a:tc>
                  <a:txBody>
                    <a:bodyPr/>
                    <a:lstStyle/>
                    <a:p>
                      <a:pPr marL="285750" indent="-285750" algn="ctr">
                        <a:buFont typeface="Arial" panose="020B0604020202020204" pitchFamily="34" charset="0"/>
                        <a:buChar char="•"/>
                      </a:pP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4215081780"/>
                  </a:ext>
                </a:extLst>
              </a:tr>
              <a:tr h="288000">
                <a:tc>
                  <a:txBody>
                    <a:bodyPr/>
                    <a:lstStyle/>
                    <a:p>
                      <a:r>
                        <a:rPr lang="nl-NL" sz="1400" dirty="0"/>
                        <a:t>Alg. </a:t>
                      </a:r>
                      <a:r>
                        <a:rPr lang="nl-NL" sz="1400" dirty="0" err="1"/>
                        <a:t>zkh</a:t>
                      </a:r>
                      <a:endParaRPr lang="nl-NL" sz="1400" dirty="0"/>
                    </a:p>
                  </a:txBody>
                  <a:tcPr>
                    <a:solidFill>
                      <a:srgbClr val="62AA70"/>
                    </a:solidFill>
                  </a:tcPr>
                </a:tc>
                <a:tc>
                  <a:txBody>
                    <a:bodyPr/>
                    <a:lstStyle/>
                    <a:p>
                      <a:pPr marL="0" indent="0" algn="ctr">
                        <a:buSzPct val="150000"/>
                        <a:buFont typeface="Arial" panose="020B0604020202020204" pitchFamily="34" charset="0"/>
                        <a:buNone/>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extLst>
                  <a:ext uri="{0D108BD9-81ED-4DB2-BD59-A6C34878D82A}">
                    <a16:rowId xmlns:a16="http://schemas.microsoft.com/office/drawing/2014/main" val="3729491456"/>
                  </a:ext>
                </a:extLst>
              </a:tr>
              <a:tr h="288000">
                <a:tc>
                  <a:txBody>
                    <a:bodyPr/>
                    <a:lstStyle/>
                    <a:p>
                      <a:r>
                        <a:rPr lang="nl-NL" sz="1400" dirty="0"/>
                        <a:t>Zelfstandig instituut</a:t>
                      </a:r>
                    </a:p>
                  </a:txBody>
                  <a:tcPr>
                    <a:solidFill>
                      <a:srgbClr val="62AA7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999153217"/>
                  </a:ext>
                </a:extLst>
              </a:tr>
              <a:tr h="288000">
                <a:tc>
                  <a:txBody>
                    <a:bodyPr/>
                    <a:lstStyle/>
                    <a:p>
                      <a:r>
                        <a:rPr lang="nl-NL" sz="1400" dirty="0"/>
                        <a:t>AIOS KF</a:t>
                      </a:r>
                    </a:p>
                  </a:txBody>
                  <a:tcPr>
                    <a:solidFill>
                      <a:srgbClr val="62AA7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4123746994"/>
                  </a:ext>
                </a:extLst>
              </a:tr>
              <a:tr h="421412">
                <a:tc>
                  <a:txBody>
                    <a:bodyPr/>
                    <a:lstStyle/>
                    <a:p>
                      <a:r>
                        <a:rPr lang="nl-NL" sz="1400" dirty="0"/>
                        <a:t>Klinisch fysicus</a:t>
                      </a:r>
                    </a:p>
                  </a:txBody>
                  <a:tcPr>
                    <a:solidFill>
                      <a:srgbClr val="62AA70"/>
                    </a:solidFill>
                  </a:tcPr>
                </a:tc>
                <a:tc>
                  <a:txBody>
                    <a:bodyPr/>
                    <a:lstStyle/>
                    <a:p>
                      <a:pPr marL="0" indent="0" algn="ctr">
                        <a:buSzPct val="150000"/>
                        <a:buFont typeface="Arial" panose="020B0604020202020204" pitchFamily="34" charset="0"/>
                        <a:buNone/>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p>
                      <a:pPr algn="ctr"/>
                      <a:endParaRPr lang="nl-NL" sz="1400" dirty="0"/>
                    </a:p>
                  </a:txBody>
                  <a:tcPr>
                    <a:solidFill>
                      <a:srgbClr val="D1E2D0"/>
                    </a:solidFill>
                  </a:tcPr>
                </a:tc>
                <a:extLst>
                  <a:ext uri="{0D108BD9-81ED-4DB2-BD59-A6C34878D82A}">
                    <a16:rowId xmlns:a16="http://schemas.microsoft.com/office/drawing/2014/main" val="3315559116"/>
                  </a:ext>
                </a:extLst>
              </a:tr>
              <a:tr h="288000">
                <a:tc>
                  <a:txBody>
                    <a:bodyPr/>
                    <a:lstStyle/>
                    <a:p>
                      <a:r>
                        <a:rPr lang="nl-NL" sz="1400" dirty="0"/>
                        <a:t>AKF</a:t>
                      </a:r>
                    </a:p>
                  </a:txBody>
                  <a:tcPr>
                    <a:solidFill>
                      <a:srgbClr val="62AA7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extLst>
                  <a:ext uri="{0D108BD9-81ED-4DB2-BD59-A6C34878D82A}">
                    <a16:rowId xmlns:a16="http://schemas.microsoft.com/office/drawing/2014/main" val="4206994282"/>
                  </a:ext>
                </a:extLst>
              </a:tr>
              <a:tr h="288000">
                <a:tc>
                  <a:txBody>
                    <a:bodyPr/>
                    <a:lstStyle/>
                    <a:p>
                      <a:r>
                        <a:rPr lang="nl-NL" sz="1400" dirty="0"/>
                        <a:t>AUD</a:t>
                      </a:r>
                    </a:p>
                  </a:txBody>
                  <a:tcPr>
                    <a:solidFill>
                      <a:srgbClr val="62AA7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4054044911"/>
                  </a:ext>
                </a:extLst>
              </a:tr>
              <a:tr h="288000">
                <a:tc>
                  <a:txBody>
                    <a:bodyPr/>
                    <a:lstStyle/>
                    <a:p>
                      <a:r>
                        <a:rPr lang="nl-NL" sz="1400" dirty="0"/>
                        <a:t>RNG</a:t>
                      </a:r>
                    </a:p>
                  </a:txBody>
                  <a:tcPr>
                    <a:solidFill>
                      <a:srgbClr val="62AA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935084240"/>
                  </a:ext>
                </a:extLst>
              </a:tr>
              <a:tr h="288000">
                <a:tc>
                  <a:txBody>
                    <a:bodyPr/>
                    <a:lstStyle/>
                    <a:p>
                      <a:r>
                        <a:rPr lang="nl-NL" sz="1400" dirty="0"/>
                        <a:t>RT</a:t>
                      </a:r>
                    </a:p>
                  </a:txBody>
                  <a:tcPr>
                    <a:solidFill>
                      <a:srgbClr val="62AA7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t>x</a:t>
                      </a:r>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tc>
                  <a:txBody>
                    <a:bodyPr/>
                    <a:lstStyle/>
                    <a:p>
                      <a:pPr algn="ctr"/>
                      <a:endParaRPr lang="nl-NL" sz="1400" dirty="0"/>
                    </a:p>
                  </a:txBody>
                  <a:tcPr>
                    <a:solidFill>
                      <a:srgbClr val="D1E2D0"/>
                    </a:solidFill>
                  </a:tcPr>
                </a:tc>
                <a:extLst>
                  <a:ext uri="{0D108BD9-81ED-4DB2-BD59-A6C34878D82A}">
                    <a16:rowId xmlns:a16="http://schemas.microsoft.com/office/drawing/2014/main" val="1819318949"/>
                  </a:ext>
                </a:extLst>
              </a:tr>
            </a:tbl>
          </a:graphicData>
        </a:graphic>
      </p:graphicFrame>
      <p:pic>
        <p:nvPicPr>
          <p:cNvPr id="12" name="Afbeelding 11">
            <a:extLst>
              <a:ext uri="{FF2B5EF4-FFF2-40B4-BE49-F238E27FC236}">
                <a16:creationId xmlns:a16="http://schemas.microsoft.com/office/drawing/2014/main" id="{0FC63E55-14D0-59A5-5B49-DA14C4FA3DBC}"/>
              </a:ext>
            </a:extLst>
          </p:cNvPr>
          <p:cNvPicPr>
            <a:picLocks noChangeAspect="1"/>
          </p:cNvPicPr>
          <p:nvPr/>
        </p:nvPicPr>
        <p:blipFill>
          <a:blip r:embed="rId2"/>
          <a:srcRect t="1398" b="512"/>
          <a:stretch/>
        </p:blipFill>
        <p:spPr>
          <a:xfrm>
            <a:off x="2850435" y="1969407"/>
            <a:ext cx="900000" cy="969848"/>
          </a:xfrm>
          <a:prstGeom prst="rect">
            <a:avLst/>
          </a:prstGeom>
        </p:spPr>
      </p:pic>
      <p:pic>
        <p:nvPicPr>
          <p:cNvPr id="14" name="Afbeelding 13">
            <a:extLst>
              <a:ext uri="{FF2B5EF4-FFF2-40B4-BE49-F238E27FC236}">
                <a16:creationId xmlns:a16="http://schemas.microsoft.com/office/drawing/2014/main" id="{E58E27FD-084D-CB1D-6233-ADA3BA593153}"/>
              </a:ext>
            </a:extLst>
          </p:cNvPr>
          <p:cNvPicPr>
            <a:picLocks noChangeAspect="1"/>
          </p:cNvPicPr>
          <p:nvPr/>
        </p:nvPicPr>
        <p:blipFill>
          <a:blip r:embed="rId3"/>
          <a:srcRect l="10193" b="8977"/>
          <a:stretch/>
        </p:blipFill>
        <p:spPr>
          <a:xfrm>
            <a:off x="8417589" y="1943928"/>
            <a:ext cx="903038" cy="1099021"/>
          </a:xfrm>
          <a:prstGeom prst="rect">
            <a:avLst/>
          </a:prstGeom>
        </p:spPr>
      </p:pic>
      <p:pic>
        <p:nvPicPr>
          <p:cNvPr id="16" name="Afbeelding 15">
            <a:extLst>
              <a:ext uri="{FF2B5EF4-FFF2-40B4-BE49-F238E27FC236}">
                <a16:creationId xmlns:a16="http://schemas.microsoft.com/office/drawing/2014/main" id="{6A3E2491-2043-8848-2AAE-4044E42929A0}"/>
              </a:ext>
            </a:extLst>
          </p:cNvPr>
          <p:cNvPicPr>
            <a:picLocks noChangeAspect="1"/>
          </p:cNvPicPr>
          <p:nvPr/>
        </p:nvPicPr>
        <p:blipFill>
          <a:blip r:embed="rId4"/>
          <a:stretch>
            <a:fillRect/>
          </a:stretch>
        </p:blipFill>
        <p:spPr>
          <a:xfrm>
            <a:off x="3964189" y="1943928"/>
            <a:ext cx="900000" cy="1055042"/>
          </a:xfrm>
          <a:prstGeom prst="rect">
            <a:avLst/>
          </a:prstGeom>
        </p:spPr>
      </p:pic>
      <p:pic>
        <p:nvPicPr>
          <p:cNvPr id="18" name="Afbeelding 17">
            <a:extLst>
              <a:ext uri="{FF2B5EF4-FFF2-40B4-BE49-F238E27FC236}">
                <a16:creationId xmlns:a16="http://schemas.microsoft.com/office/drawing/2014/main" id="{6B9580EE-DD90-9A82-A351-367DD2B7B93D}"/>
              </a:ext>
            </a:extLst>
          </p:cNvPr>
          <p:cNvPicPr>
            <a:picLocks noChangeAspect="1"/>
          </p:cNvPicPr>
          <p:nvPr/>
        </p:nvPicPr>
        <p:blipFill>
          <a:blip r:embed="rId5"/>
          <a:srcRect l="7197" t="-4090" r="14670" b="27450"/>
          <a:stretch/>
        </p:blipFill>
        <p:spPr>
          <a:xfrm>
            <a:off x="4977833" y="1877697"/>
            <a:ext cx="993017" cy="1187024"/>
          </a:xfrm>
          <a:prstGeom prst="rect">
            <a:avLst/>
          </a:prstGeom>
        </p:spPr>
      </p:pic>
      <p:pic>
        <p:nvPicPr>
          <p:cNvPr id="20" name="Afbeelding 19">
            <a:extLst>
              <a:ext uri="{FF2B5EF4-FFF2-40B4-BE49-F238E27FC236}">
                <a16:creationId xmlns:a16="http://schemas.microsoft.com/office/drawing/2014/main" id="{73BF7D1C-72A6-6587-7181-38B249338942}"/>
              </a:ext>
            </a:extLst>
          </p:cNvPr>
          <p:cNvPicPr>
            <a:picLocks noChangeAspect="1"/>
          </p:cNvPicPr>
          <p:nvPr/>
        </p:nvPicPr>
        <p:blipFill>
          <a:blip r:embed="rId6"/>
          <a:srcRect l="10091" b="6420"/>
          <a:stretch/>
        </p:blipFill>
        <p:spPr>
          <a:xfrm>
            <a:off x="6150857" y="1956591"/>
            <a:ext cx="978386" cy="1118733"/>
          </a:xfrm>
          <a:prstGeom prst="rect">
            <a:avLst/>
          </a:prstGeom>
        </p:spPr>
      </p:pic>
      <p:pic>
        <p:nvPicPr>
          <p:cNvPr id="24" name="Afbeelding 23">
            <a:extLst>
              <a:ext uri="{FF2B5EF4-FFF2-40B4-BE49-F238E27FC236}">
                <a16:creationId xmlns:a16="http://schemas.microsoft.com/office/drawing/2014/main" id="{3E000518-7DEF-D23E-8053-1EE5CB6392A9}"/>
              </a:ext>
            </a:extLst>
          </p:cNvPr>
          <p:cNvPicPr>
            <a:picLocks noChangeAspect="1"/>
          </p:cNvPicPr>
          <p:nvPr/>
        </p:nvPicPr>
        <p:blipFill>
          <a:blip r:embed="rId7"/>
          <a:srcRect l="-1" r="155" b="7652"/>
          <a:stretch/>
        </p:blipFill>
        <p:spPr>
          <a:xfrm>
            <a:off x="10575952" y="1981408"/>
            <a:ext cx="898605" cy="1025345"/>
          </a:xfrm>
          <a:prstGeom prst="rect">
            <a:avLst/>
          </a:prstGeom>
        </p:spPr>
      </p:pic>
      <p:pic>
        <p:nvPicPr>
          <p:cNvPr id="26" name="Afbeelding 25">
            <a:extLst>
              <a:ext uri="{FF2B5EF4-FFF2-40B4-BE49-F238E27FC236}">
                <a16:creationId xmlns:a16="http://schemas.microsoft.com/office/drawing/2014/main" id="{54B488D9-25D6-5CB8-3B8B-792B023F0034}"/>
              </a:ext>
            </a:extLst>
          </p:cNvPr>
          <p:cNvPicPr>
            <a:picLocks noChangeAspect="1"/>
          </p:cNvPicPr>
          <p:nvPr/>
        </p:nvPicPr>
        <p:blipFill>
          <a:blip r:embed="rId8"/>
          <a:stretch>
            <a:fillRect/>
          </a:stretch>
        </p:blipFill>
        <p:spPr>
          <a:xfrm>
            <a:off x="1774528" y="1956591"/>
            <a:ext cx="900000" cy="1124066"/>
          </a:xfrm>
          <a:prstGeom prst="rect">
            <a:avLst/>
          </a:prstGeom>
        </p:spPr>
      </p:pic>
      <p:pic>
        <p:nvPicPr>
          <p:cNvPr id="28" name="Afbeelding 27">
            <a:extLst>
              <a:ext uri="{FF2B5EF4-FFF2-40B4-BE49-F238E27FC236}">
                <a16:creationId xmlns:a16="http://schemas.microsoft.com/office/drawing/2014/main" id="{D4BD8E45-A648-7DCE-CB23-7F2FCD1437AF}"/>
              </a:ext>
            </a:extLst>
          </p:cNvPr>
          <p:cNvPicPr>
            <a:picLocks noChangeAspect="1"/>
          </p:cNvPicPr>
          <p:nvPr/>
        </p:nvPicPr>
        <p:blipFill>
          <a:blip r:embed="rId9"/>
          <a:stretch>
            <a:fillRect/>
          </a:stretch>
        </p:blipFill>
        <p:spPr>
          <a:xfrm>
            <a:off x="7282158" y="1947259"/>
            <a:ext cx="900000" cy="1059494"/>
          </a:xfrm>
          <a:prstGeom prst="rect">
            <a:avLst/>
          </a:prstGeom>
        </p:spPr>
      </p:pic>
      <p:pic>
        <p:nvPicPr>
          <p:cNvPr id="30" name="Afbeelding 29">
            <a:extLst>
              <a:ext uri="{FF2B5EF4-FFF2-40B4-BE49-F238E27FC236}">
                <a16:creationId xmlns:a16="http://schemas.microsoft.com/office/drawing/2014/main" id="{EDD9874A-A326-875C-90D4-722306A40888}"/>
              </a:ext>
            </a:extLst>
          </p:cNvPr>
          <p:cNvPicPr>
            <a:picLocks noChangeAspect="1"/>
          </p:cNvPicPr>
          <p:nvPr/>
        </p:nvPicPr>
        <p:blipFill>
          <a:blip r:embed="rId10"/>
          <a:stretch>
            <a:fillRect/>
          </a:stretch>
        </p:blipFill>
        <p:spPr>
          <a:xfrm>
            <a:off x="9389332" y="1987467"/>
            <a:ext cx="1004891" cy="997513"/>
          </a:xfrm>
          <a:prstGeom prst="rect">
            <a:avLst/>
          </a:prstGeom>
        </p:spPr>
      </p:pic>
      <p:sp>
        <p:nvSpPr>
          <p:cNvPr id="32" name="Kader 31">
            <a:extLst>
              <a:ext uri="{FF2B5EF4-FFF2-40B4-BE49-F238E27FC236}">
                <a16:creationId xmlns:a16="http://schemas.microsoft.com/office/drawing/2014/main" id="{D706622D-F9A6-20DB-17FC-C1558ADE7784}"/>
              </a:ext>
            </a:extLst>
          </p:cNvPr>
          <p:cNvSpPr/>
          <p:nvPr/>
        </p:nvSpPr>
        <p:spPr>
          <a:xfrm>
            <a:off x="2778303" y="1826237"/>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5" name="Kader 34">
            <a:extLst>
              <a:ext uri="{FF2B5EF4-FFF2-40B4-BE49-F238E27FC236}">
                <a16:creationId xmlns:a16="http://schemas.microsoft.com/office/drawing/2014/main" id="{10FB2D33-0D3C-ECC4-9AEC-B65CF37CCD2C}"/>
              </a:ext>
            </a:extLst>
          </p:cNvPr>
          <p:cNvSpPr/>
          <p:nvPr/>
        </p:nvSpPr>
        <p:spPr>
          <a:xfrm>
            <a:off x="1681771" y="1827679"/>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7" name="Kader 36">
            <a:extLst>
              <a:ext uri="{FF2B5EF4-FFF2-40B4-BE49-F238E27FC236}">
                <a16:creationId xmlns:a16="http://schemas.microsoft.com/office/drawing/2014/main" id="{E6177484-1BD6-BFC4-006E-7D35555FD87E}"/>
              </a:ext>
            </a:extLst>
          </p:cNvPr>
          <p:cNvSpPr/>
          <p:nvPr/>
        </p:nvSpPr>
        <p:spPr>
          <a:xfrm>
            <a:off x="4977833" y="1827679"/>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8" name="Kader 37">
            <a:extLst>
              <a:ext uri="{FF2B5EF4-FFF2-40B4-BE49-F238E27FC236}">
                <a16:creationId xmlns:a16="http://schemas.microsoft.com/office/drawing/2014/main" id="{1130E24B-ECBB-1568-1308-43CFD14EC266}"/>
              </a:ext>
            </a:extLst>
          </p:cNvPr>
          <p:cNvSpPr/>
          <p:nvPr/>
        </p:nvSpPr>
        <p:spPr>
          <a:xfrm>
            <a:off x="6079808" y="1825117"/>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9" name="Kader 38">
            <a:extLst>
              <a:ext uri="{FF2B5EF4-FFF2-40B4-BE49-F238E27FC236}">
                <a16:creationId xmlns:a16="http://schemas.microsoft.com/office/drawing/2014/main" id="{403EAAD4-044F-E887-F80B-EF1B6C728E41}"/>
              </a:ext>
            </a:extLst>
          </p:cNvPr>
          <p:cNvSpPr/>
          <p:nvPr/>
        </p:nvSpPr>
        <p:spPr>
          <a:xfrm>
            <a:off x="7189433" y="1823675"/>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1" name="Kader 40">
            <a:extLst>
              <a:ext uri="{FF2B5EF4-FFF2-40B4-BE49-F238E27FC236}">
                <a16:creationId xmlns:a16="http://schemas.microsoft.com/office/drawing/2014/main" id="{43507FCD-7459-B037-3CEB-3708EC978B7D}"/>
              </a:ext>
            </a:extLst>
          </p:cNvPr>
          <p:cNvSpPr/>
          <p:nvPr/>
        </p:nvSpPr>
        <p:spPr>
          <a:xfrm>
            <a:off x="9397313" y="1826454"/>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2" name="Kader 41">
            <a:extLst>
              <a:ext uri="{FF2B5EF4-FFF2-40B4-BE49-F238E27FC236}">
                <a16:creationId xmlns:a16="http://schemas.microsoft.com/office/drawing/2014/main" id="{367A5B5C-9BAE-0648-F6F0-0BC0200A7EFD}"/>
              </a:ext>
            </a:extLst>
          </p:cNvPr>
          <p:cNvSpPr/>
          <p:nvPr/>
        </p:nvSpPr>
        <p:spPr>
          <a:xfrm>
            <a:off x="10487255" y="1826454"/>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Kader 35">
            <a:extLst>
              <a:ext uri="{FF2B5EF4-FFF2-40B4-BE49-F238E27FC236}">
                <a16:creationId xmlns:a16="http://schemas.microsoft.com/office/drawing/2014/main" id="{873A1E1D-2903-E85C-9539-B26BB589FC33}"/>
              </a:ext>
            </a:extLst>
          </p:cNvPr>
          <p:cNvSpPr/>
          <p:nvPr/>
        </p:nvSpPr>
        <p:spPr>
          <a:xfrm>
            <a:off x="3888062" y="1836003"/>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0" name="Kader 39">
            <a:extLst>
              <a:ext uri="{FF2B5EF4-FFF2-40B4-BE49-F238E27FC236}">
                <a16:creationId xmlns:a16="http://schemas.microsoft.com/office/drawing/2014/main" id="{F25716A6-91E7-F9F6-5BCE-E28F3E52C044}"/>
              </a:ext>
            </a:extLst>
          </p:cNvPr>
          <p:cNvSpPr/>
          <p:nvPr/>
        </p:nvSpPr>
        <p:spPr>
          <a:xfrm>
            <a:off x="8298853" y="1836003"/>
            <a:ext cx="1057101" cy="1251649"/>
          </a:xfrm>
          <a:prstGeom prst="frame">
            <a:avLst/>
          </a:prstGeom>
          <a:solidFill>
            <a:srgbClr val="62A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a:p>
            <a:pPr algn="ctr"/>
            <a:endParaRPr lang="nl-NL" dirty="0">
              <a:solidFill>
                <a:schemeClr val="tx1"/>
              </a:solidFill>
            </a:endParaRPr>
          </a:p>
        </p:txBody>
      </p:sp>
      <p:pic>
        <p:nvPicPr>
          <p:cNvPr id="5" name="Afbeelding 4" descr="Afbeelding met Graphics, cirkel, grafische vormgeving, kunst&#10;&#10;Door AI gegenereerde inhoud is mogelijk onjuist.">
            <a:extLst>
              <a:ext uri="{FF2B5EF4-FFF2-40B4-BE49-F238E27FC236}">
                <a16:creationId xmlns:a16="http://schemas.microsoft.com/office/drawing/2014/main" id="{A3A5EC7E-8DA2-C50D-6039-E1F694DE0E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47221" y="-4030"/>
            <a:ext cx="2186291" cy="2377114"/>
          </a:xfrm>
          <a:prstGeom prst="rect">
            <a:avLst/>
          </a:prstGeom>
        </p:spPr>
      </p:pic>
    </p:spTree>
    <p:extLst>
      <p:ext uri="{BB962C8B-B14F-4D97-AF65-F5344CB8AC3E}">
        <p14:creationId xmlns:p14="http://schemas.microsoft.com/office/powerpoint/2010/main" val="1256452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C5C5C-DD55-B5DD-DD49-DA2F83518585}"/>
            </a:ext>
          </a:extLst>
        </p:cNvPr>
        <p:cNvGrpSpPr/>
        <p:nvPr/>
      </p:nvGrpSpPr>
      <p:grpSpPr>
        <a:xfrm>
          <a:off x="0" y="0"/>
          <a:ext cx="0" cy="0"/>
          <a:chOff x="0" y="0"/>
          <a:chExt cx="0" cy="0"/>
        </a:xfrm>
      </p:grpSpPr>
      <p:sp>
        <p:nvSpPr>
          <p:cNvPr id="43" name="Rechthoek 42">
            <a:extLst>
              <a:ext uri="{FF2B5EF4-FFF2-40B4-BE49-F238E27FC236}">
                <a16:creationId xmlns:a16="http://schemas.microsoft.com/office/drawing/2014/main" id="{95405B64-0A31-75CA-9746-18A56B595768}"/>
              </a:ext>
            </a:extLst>
          </p:cNvPr>
          <p:cNvSpPr/>
          <p:nvPr/>
        </p:nvSpPr>
        <p:spPr>
          <a:xfrm>
            <a:off x="6723232" y="751463"/>
            <a:ext cx="3217241" cy="25037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241F2E05-B24A-AF32-AB0A-99BBF44688EB}"/>
              </a:ext>
            </a:extLst>
          </p:cNvPr>
          <p:cNvSpPr>
            <a:spLocks noGrp="1"/>
          </p:cNvSpPr>
          <p:nvPr>
            <p:ph type="title"/>
          </p:nvPr>
        </p:nvSpPr>
        <p:spPr/>
        <p:txBody>
          <a:bodyPr>
            <a:normAutofit/>
          </a:bodyPr>
          <a:lstStyle/>
          <a:p>
            <a:r>
              <a:rPr lang="en-US" sz="4400" dirty="0"/>
              <a:t>KP </a:t>
            </a:r>
            <a:r>
              <a:rPr lang="en-US" sz="4400" dirty="0" err="1"/>
              <a:t>Duurzaamheid</a:t>
            </a:r>
            <a:r>
              <a:rPr lang="en-US" sz="4400" dirty="0"/>
              <a:t> – focus</a:t>
            </a:r>
            <a:endParaRPr lang="nl-NL" sz="4400" dirty="0"/>
          </a:p>
        </p:txBody>
      </p:sp>
      <p:sp>
        <p:nvSpPr>
          <p:cNvPr id="3" name="Content Placeholder 2">
            <a:extLst>
              <a:ext uri="{FF2B5EF4-FFF2-40B4-BE49-F238E27FC236}">
                <a16:creationId xmlns:a16="http://schemas.microsoft.com/office/drawing/2014/main" id="{BBAF6E25-FAB2-28C6-B476-149FF16EE761}"/>
              </a:ext>
            </a:extLst>
          </p:cNvPr>
          <p:cNvSpPr>
            <a:spLocks noGrp="1"/>
          </p:cNvSpPr>
          <p:nvPr>
            <p:ph idx="1"/>
          </p:nvPr>
        </p:nvSpPr>
        <p:spPr/>
        <p:txBody>
          <a:bodyPr>
            <a:spAutoFit/>
          </a:bodyPr>
          <a:lstStyle/>
          <a:p>
            <a:pPr lvl="3" indent="0">
              <a:buNone/>
            </a:pPr>
            <a:r>
              <a:rPr lang="en-US" sz="2500" dirty="0"/>
              <a:t>  </a:t>
            </a:r>
          </a:p>
          <a:p>
            <a:pPr marL="1828800" lvl="4" indent="0">
              <a:buNone/>
            </a:pPr>
            <a:endParaRPr lang="en-US" sz="2500" dirty="0"/>
          </a:p>
        </p:txBody>
      </p:sp>
      <p:sp>
        <p:nvSpPr>
          <p:cNvPr id="7" name="Titel 1">
            <a:extLst>
              <a:ext uri="{FF2B5EF4-FFF2-40B4-BE49-F238E27FC236}">
                <a16:creationId xmlns:a16="http://schemas.microsoft.com/office/drawing/2014/main" id="{7E196950-E012-3C7D-55F2-FA97136209DA}"/>
              </a:ext>
            </a:extLst>
          </p:cNvPr>
          <p:cNvSpPr txBox="1">
            <a:spLocks/>
          </p:cNvSpPr>
          <p:nvPr/>
        </p:nvSpPr>
        <p:spPr>
          <a:xfrm>
            <a:off x="682625" y="1812495"/>
            <a:ext cx="10766044" cy="132556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endParaRPr lang="nl-NL" dirty="0"/>
          </a:p>
        </p:txBody>
      </p:sp>
      <p:sp>
        <p:nvSpPr>
          <p:cNvPr id="8" name="Tijdelijke aanduiding voor inhoud 2">
            <a:extLst>
              <a:ext uri="{FF2B5EF4-FFF2-40B4-BE49-F238E27FC236}">
                <a16:creationId xmlns:a16="http://schemas.microsoft.com/office/drawing/2014/main" id="{CBAA86AE-D267-04B5-695C-31D4ECA6ACBE}"/>
              </a:ext>
            </a:extLst>
          </p:cNvPr>
          <p:cNvSpPr txBox="1">
            <a:spLocks/>
          </p:cNvSpPr>
          <p:nvPr/>
        </p:nvSpPr>
        <p:spPr>
          <a:xfrm>
            <a:off x="722376" y="1990725"/>
            <a:ext cx="10744200" cy="3313927"/>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a:p>
            <a:pPr>
              <a:buFontTx/>
              <a:buChar char="-"/>
            </a:pPr>
            <a:endParaRPr lang="nl-NL" dirty="0"/>
          </a:p>
        </p:txBody>
      </p:sp>
      <p:sp>
        <p:nvSpPr>
          <p:cNvPr id="4" name="Rechthoek 3">
            <a:extLst>
              <a:ext uri="{FF2B5EF4-FFF2-40B4-BE49-F238E27FC236}">
                <a16:creationId xmlns:a16="http://schemas.microsoft.com/office/drawing/2014/main" id="{3AA6A443-AD31-114A-7521-FDCC2FDA1CB8}"/>
              </a:ext>
            </a:extLst>
          </p:cNvPr>
          <p:cNvSpPr/>
          <p:nvPr/>
        </p:nvSpPr>
        <p:spPr>
          <a:xfrm>
            <a:off x="6432117" y="668965"/>
            <a:ext cx="3217241" cy="25037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Content Placeholder 2">
            <a:extLst>
              <a:ext uri="{FF2B5EF4-FFF2-40B4-BE49-F238E27FC236}">
                <a16:creationId xmlns:a16="http://schemas.microsoft.com/office/drawing/2014/main" id="{E568ADD7-184F-BE58-17ED-FFE62ABE46CC}"/>
              </a:ext>
            </a:extLst>
          </p:cNvPr>
          <p:cNvSpPr txBox="1">
            <a:spLocks/>
          </p:cNvSpPr>
          <p:nvPr/>
        </p:nvSpPr>
        <p:spPr bwMode="auto">
          <a:xfrm>
            <a:off x="609600" y="1838325"/>
            <a:ext cx="10972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2400" dirty="0">
              <a:solidFill>
                <a:srgbClr val="000000"/>
              </a:solidFill>
              <a:latin typeface="Calibri" panose="020F0502020204030204" pitchFamily="34" charset="0"/>
            </a:endParaRPr>
          </a:p>
          <a:p>
            <a:r>
              <a:rPr lang="nl-NL" sz="2400" dirty="0">
                <a:solidFill>
                  <a:srgbClr val="000000"/>
                </a:solidFill>
                <a:latin typeface="Calibri" panose="020F0502020204030204" pitchFamily="34" charset="0"/>
              </a:rPr>
              <a:t>Vormgeven kennisplatform</a:t>
            </a:r>
          </a:p>
          <a:p>
            <a:pPr lvl="1"/>
            <a:r>
              <a:rPr lang="nl-NL" sz="2000" dirty="0">
                <a:solidFill>
                  <a:srgbClr val="000000"/>
                </a:solidFill>
                <a:latin typeface="Calibri" panose="020F0502020204030204" pitchFamily="34" charset="0"/>
              </a:rPr>
              <a:t>Structuur </a:t>
            </a:r>
          </a:p>
          <a:p>
            <a:pPr lvl="1"/>
            <a:r>
              <a:rPr lang="nl-NL" sz="2000" dirty="0">
                <a:solidFill>
                  <a:srgbClr val="000000"/>
                </a:solidFill>
                <a:latin typeface="Calibri" panose="020F0502020204030204" pitchFamily="34" charset="0"/>
              </a:rPr>
              <a:t>Communicatie  </a:t>
            </a:r>
          </a:p>
          <a:p>
            <a:pPr marL="457200" lvl="1" indent="0">
              <a:buNone/>
            </a:pPr>
            <a:endParaRPr lang="nl-NL" sz="2000" dirty="0">
              <a:solidFill>
                <a:srgbClr val="000000"/>
              </a:solidFill>
              <a:latin typeface="Calibri" panose="020F0502020204030204" pitchFamily="34" charset="0"/>
            </a:endParaRPr>
          </a:p>
          <a:p>
            <a:endParaRPr lang="nl-NL" sz="2400" dirty="0">
              <a:solidFill>
                <a:srgbClr val="000000"/>
              </a:solidFill>
              <a:latin typeface="Calibri" panose="020F0502020204030204" pitchFamily="34" charset="0"/>
            </a:endParaRPr>
          </a:p>
          <a:p>
            <a:r>
              <a:rPr lang="nl-NL" sz="2400" dirty="0">
                <a:solidFill>
                  <a:srgbClr val="000000"/>
                </a:solidFill>
                <a:latin typeface="Calibri" panose="020F0502020204030204" pitchFamily="34" charset="0"/>
              </a:rPr>
              <a:t>Kennisontwikkeling: </a:t>
            </a:r>
          </a:p>
          <a:p>
            <a:pPr lvl="1"/>
            <a:r>
              <a:rPr lang="nl-NL" sz="2000" dirty="0">
                <a:solidFill>
                  <a:srgbClr val="000000"/>
                </a:solidFill>
                <a:latin typeface="Calibri" panose="020F0502020204030204" pitchFamily="34" charset="0"/>
              </a:rPr>
              <a:t>Duurzaamheid in programma van eisen</a:t>
            </a:r>
          </a:p>
          <a:p>
            <a:pPr lvl="1"/>
            <a:r>
              <a:rPr lang="nl-NL" sz="2000" dirty="0">
                <a:solidFill>
                  <a:srgbClr val="000000"/>
                </a:solidFill>
                <a:latin typeface="Calibri" panose="020F0502020204030204" pitchFamily="34" charset="0"/>
              </a:rPr>
              <a:t>Energieverbruik van medische apparatuur</a:t>
            </a:r>
          </a:p>
          <a:p>
            <a:pPr lvl="1"/>
            <a:r>
              <a:rPr lang="nl-NL" sz="2000" dirty="0">
                <a:solidFill>
                  <a:srgbClr val="000000"/>
                </a:solidFill>
                <a:latin typeface="Calibri" panose="020F0502020204030204" pitchFamily="34" charset="0"/>
              </a:rPr>
              <a:t>Duurzaamheid gebouwen / materialen</a:t>
            </a:r>
          </a:p>
        </p:txBody>
      </p:sp>
      <p:pic>
        <p:nvPicPr>
          <p:cNvPr id="46" name="Afbeelding 45">
            <a:extLst>
              <a:ext uri="{FF2B5EF4-FFF2-40B4-BE49-F238E27FC236}">
                <a16:creationId xmlns:a16="http://schemas.microsoft.com/office/drawing/2014/main" id="{766F1C3F-3E67-1D6A-E27F-2C2952A41FD1}"/>
              </a:ext>
            </a:extLst>
          </p:cNvPr>
          <p:cNvPicPr>
            <a:picLocks noChangeAspect="1"/>
          </p:cNvPicPr>
          <p:nvPr/>
        </p:nvPicPr>
        <p:blipFill>
          <a:blip r:embed="rId2"/>
          <a:stretch>
            <a:fillRect/>
          </a:stretch>
        </p:blipFill>
        <p:spPr>
          <a:xfrm>
            <a:off x="6367599" y="4188974"/>
            <a:ext cx="4605201" cy="2595660"/>
          </a:xfrm>
          <a:prstGeom prst="rect">
            <a:avLst/>
          </a:prstGeom>
        </p:spPr>
      </p:pic>
      <p:pic>
        <p:nvPicPr>
          <p:cNvPr id="48" name="Afbeelding 47">
            <a:extLst>
              <a:ext uri="{FF2B5EF4-FFF2-40B4-BE49-F238E27FC236}">
                <a16:creationId xmlns:a16="http://schemas.microsoft.com/office/drawing/2014/main" id="{592094E5-83D1-6D17-A342-ECEF0D48D249}"/>
              </a:ext>
            </a:extLst>
          </p:cNvPr>
          <p:cNvPicPr>
            <a:picLocks noChangeAspect="1"/>
          </p:cNvPicPr>
          <p:nvPr/>
        </p:nvPicPr>
        <p:blipFill>
          <a:blip r:embed="rId3"/>
          <a:stretch>
            <a:fillRect/>
          </a:stretch>
        </p:blipFill>
        <p:spPr>
          <a:xfrm>
            <a:off x="7145822" y="1920823"/>
            <a:ext cx="3203020" cy="2023937"/>
          </a:xfrm>
          <a:prstGeom prst="rect">
            <a:avLst/>
          </a:prstGeom>
        </p:spPr>
      </p:pic>
      <p:pic>
        <p:nvPicPr>
          <p:cNvPr id="9" name="Afbeelding 8" descr="Afbeelding met Graphics, cirkel, grafische vormgeving, kunst&#10;&#10;Door AI gegenereerde inhoud is mogelijk onjuist.">
            <a:extLst>
              <a:ext uri="{FF2B5EF4-FFF2-40B4-BE49-F238E27FC236}">
                <a16:creationId xmlns:a16="http://schemas.microsoft.com/office/drawing/2014/main" id="{B7E6CD2A-840C-609A-A9D6-FC0C1E6F0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7221" y="-4030"/>
            <a:ext cx="2186291" cy="2377114"/>
          </a:xfrm>
          <a:prstGeom prst="rect">
            <a:avLst/>
          </a:prstGeom>
        </p:spPr>
      </p:pic>
    </p:spTree>
    <p:extLst>
      <p:ext uri="{BB962C8B-B14F-4D97-AF65-F5344CB8AC3E}">
        <p14:creationId xmlns:p14="http://schemas.microsoft.com/office/powerpoint/2010/main" val="3970768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kennisplatforms</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marL="0" indent="0">
              <a:buNone/>
            </a:pPr>
            <a:r>
              <a:rPr lang="nl-NL" dirty="0"/>
              <a:t>Randvoorwaarden </a:t>
            </a:r>
          </a:p>
          <a:p>
            <a:r>
              <a:rPr lang="nl-NL" dirty="0"/>
              <a:t>structuur van de </a:t>
            </a:r>
            <a:r>
              <a:rPr lang="nl-NL" dirty="0" err="1"/>
              <a:t>KP’s</a:t>
            </a:r>
            <a:r>
              <a:rPr lang="nl-NL" dirty="0"/>
              <a:t> intern en extern: structuurdocument  </a:t>
            </a:r>
          </a:p>
          <a:p>
            <a:r>
              <a:rPr lang="nl-NL" dirty="0"/>
              <a:t>concept reglement, volgt uit structuurdocument </a:t>
            </a:r>
          </a:p>
          <a:p>
            <a:r>
              <a:rPr lang="nl-NL" dirty="0"/>
              <a:t>jaarlijkse kosten: </a:t>
            </a:r>
          </a:p>
          <a:p>
            <a:pPr lvl="1"/>
            <a:r>
              <a:rPr lang="nl-NL" dirty="0"/>
              <a:t>Inzet bureau, leden, financiën. </a:t>
            </a:r>
          </a:p>
          <a:p>
            <a:pPr lvl="1"/>
            <a:r>
              <a:rPr lang="nl-NL" i="1" dirty="0"/>
              <a:t>Hoe kunnen we middelen/tijd vrijmaken? </a:t>
            </a:r>
          </a:p>
          <a:p>
            <a:pPr lvl="1"/>
            <a:r>
              <a:rPr lang="nl-NL" i="1" dirty="0"/>
              <a:t>Tijdswinst: efficiëntie, elkaar weten te vinden. </a:t>
            </a:r>
          </a:p>
          <a:p>
            <a:pPr lvl="1"/>
            <a:r>
              <a:rPr lang="nl-NL" i="1" dirty="0"/>
              <a:t>Ook duidelijk durven zijn over wat we niet doen. </a:t>
            </a:r>
          </a:p>
        </p:txBody>
      </p:sp>
    </p:spTree>
    <p:extLst>
      <p:ext uri="{BB962C8B-B14F-4D97-AF65-F5344CB8AC3E}">
        <p14:creationId xmlns:p14="http://schemas.microsoft.com/office/powerpoint/2010/main" val="373268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A6067-3DB9-069A-B1A2-DE9EA941D46A}"/>
              </a:ext>
            </a:extLst>
          </p:cNvPr>
          <p:cNvSpPr>
            <a:spLocks noGrp="1"/>
          </p:cNvSpPr>
          <p:nvPr>
            <p:ph type="title"/>
          </p:nvPr>
        </p:nvSpPr>
        <p:spPr/>
        <p:txBody>
          <a:bodyPr/>
          <a:lstStyle/>
          <a:p>
            <a:r>
              <a:rPr lang="nl-NL" dirty="0"/>
              <a:t>2. Herverkiezingen</a:t>
            </a:r>
          </a:p>
        </p:txBody>
      </p:sp>
      <p:sp>
        <p:nvSpPr>
          <p:cNvPr id="3" name="Tijdelijke aanduiding voor inhoud 2">
            <a:extLst>
              <a:ext uri="{FF2B5EF4-FFF2-40B4-BE49-F238E27FC236}">
                <a16:creationId xmlns:a16="http://schemas.microsoft.com/office/drawing/2014/main" id="{179B47F4-1E0C-6C37-4FAF-355D28C648C3}"/>
              </a:ext>
            </a:extLst>
          </p:cNvPr>
          <p:cNvSpPr>
            <a:spLocks noGrp="1"/>
          </p:cNvSpPr>
          <p:nvPr>
            <p:ph idx="1"/>
          </p:nvPr>
        </p:nvSpPr>
        <p:spPr/>
        <p:txBody>
          <a:bodyPr/>
          <a:lstStyle/>
          <a:p>
            <a:r>
              <a:rPr lang="nl-NL" sz="2800" dirty="0">
                <a:effectLst/>
                <a:ea typeface="Calibri" panose="020F0502020204030204" pitchFamily="34" charset="0"/>
                <a:cs typeface="Times New Roman" panose="02020603050405020304" pitchFamily="18" charset="0"/>
              </a:rPr>
              <a:t>Mariken</a:t>
            </a:r>
          </a:p>
          <a:p>
            <a:pPr lvl="1"/>
            <a:r>
              <a:rPr lang="nl-NL" sz="2400" dirty="0">
                <a:ea typeface="Calibri" panose="020F0502020204030204" pitchFamily="34" charset="0"/>
                <a:cs typeface="Times New Roman" panose="02020603050405020304" pitchFamily="18" charset="0"/>
              </a:rPr>
              <a:t>Benoeming: najaar 2018 - Commissie Kwaliteit</a:t>
            </a:r>
          </a:p>
          <a:p>
            <a:pPr lvl="1"/>
            <a:r>
              <a:rPr lang="nl-NL" sz="2400" dirty="0">
                <a:ea typeface="Calibri" panose="020F0502020204030204" pitchFamily="34" charset="0"/>
                <a:cs typeface="Times New Roman" panose="02020603050405020304" pitchFamily="18" charset="0"/>
              </a:rPr>
              <a:t>1</a:t>
            </a:r>
            <a:r>
              <a:rPr lang="nl-NL" sz="2400" baseline="30000" dirty="0">
                <a:ea typeface="Calibri" panose="020F0502020204030204" pitchFamily="34" charset="0"/>
                <a:cs typeface="Times New Roman" panose="02020603050405020304" pitchFamily="18" charset="0"/>
              </a:rPr>
              <a:t>e</a:t>
            </a:r>
            <a:r>
              <a:rPr lang="nl-NL" sz="2400" dirty="0">
                <a:ea typeface="Calibri" panose="020F0502020204030204" pitchFamily="34" charset="0"/>
                <a:cs typeface="Times New Roman" panose="02020603050405020304" pitchFamily="18" charset="0"/>
              </a:rPr>
              <a:t> herverkiezing: najaar 2021 - Commissie Kwaliteit</a:t>
            </a:r>
          </a:p>
          <a:p>
            <a:pPr lvl="1"/>
            <a:endParaRPr lang="nl-NL" sz="2400" dirty="0">
              <a:ea typeface="Calibri" panose="020F0502020204030204" pitchFamily="34" charset="0"/>
              <a:cs typeface="Times New Roman" panose="02020603050405020304" pitchFamily="18" charset="0"/>
            </a:endParaRPr>
          </a:p>
          <a:p>
            <a:pPr lvl="1"/>
            <a:r>
              <a:rPr lang="nl-NL" sz="2400" dirty="0">
                <a:ea typeface="Calibri" panose="020F0502020204030204" pitchFamily="34" charset="0"/>
                <a:cs typeface="Times New Roman" panose="02020603050405020304" pitchFamily="18" charset="0"/>
              </a:rPr>
              <a:t>Verkiezing voorzitter: najaar 2023</a:t>
            </a:r>
          </a:p>
          <a:p>
            <a:pPr lvl="1"/>
            <a:endParaRPr lang="nl-NL" sz="2400" dirty="0">
              <a:ea typeface="Calibri" panose="020F0502020204030204" pitchFamily="34" charset="0"/>
              <a:cs typeface="Times New Roman" panose="02020603050405020304" pitchFamily="18" charset="0"/>
            </a:endParaRPr>
          </a:p>
          <a:p>
            <a:pPr marL="457200" lvl="1" indent="0">
              <a:buNone/>
            </a:pPr>
            <a:r>
              <a:rPr lang="nl-NL" sz="2400" dirty="0">
                <a:ea typeface="Calibri" panose="020F0502020204030204" pitchFamily="34" charset="0"/>
                <a:cs typeface="Times New Roman" panose="02020603050405020304" pitchFamily="18" charset="0"/>
              </a:rPr>
              <a:t>… Geen start nieuwe bestuurstermijn</a:t>
            </a:r>
          </a:p>
          <a:p>
            <a:pPr lvl="1"/>
            <a:r>
              <a:rPr lang="nl-NL" sz="2400" dirty="0">
                <a:ea typeface="Calibri" panose="020F0502020204030204" pitchFamily="34" charset="0"/>
                <a:cs typeface="Times New Roman" panose="02020603050405020304" pitchFamily="18" charset="0"/>
              </a:rPr>
              <a:t>2</a:t>
            </a:r>
            <a:r>
              <a:rPr lang="nl-NL" sz="2400" baseline="30000" dirty="0">
                <a:ea typeface="Calibri" panose="020F0502020204030204" pitchFamily="34" charset="0"/>
                <a:cs typeface="Times New Roman" panose="02020603050405020304" pitchFamily="18" charset="0"/>
              </a:rPr>
              <a:t>e</a:t>
            </a:r>
            <a:r>
              <a:rPr lang="nl-NL" sz="2400" dirty="0">
                <a:ea typeface="Calibri" panose="020F0502020204030204" pitchFamily="34" charset="0"/>
                <a:cs typeface="Times New Roman" panose="02020603050405020304" pitchFamily="18" charset="0"/>
              </a:rPr>
              <a:t> herverkiezing: najaar 2024</a:t>
            </a:r>
          </a:p>
          <a:p>
            <a:pPr lvl="1"/>
            <a:r>
              <a:rPr lang="nl-NL" sz="2400" dirty="0">
                <a:ea typeface="Calibri" panose="020F0502020204030204" pitchFamily="34" charset="0"/>
                <a:cs typeface="Times New Roman" panose="02020603050405020304" pitchFamily="18" charset="0"/>
              </a:rPr>
              <a:t>2</a:t>
            </a:r>
            <a:r>
              <a:rPr lang="nl-NL" sz="2400" baseline="30000" dirty="0">
                <a:ea typeface="Calibri" panose="020F0502020204030204" pitchFamily="34" charset="0"/>
                <a:cs typeface="Times New Roman" panose="02020603050405020304" pitchFamily="18" charset="0"/>
              </a:rPr>
              <a:t>e</a:t>
            </a:r>
            <a:r>
              <a:rPr lang="nl-NL" sz="2400" dirty="0">
                <a:ea typeface="Calibri" panose="020F0502020204030204" pitchFamily="34" charset="0"/>
                <a:cs typeface="Times New Roman" panose="02020603050405020304" pitchFamily="18" charset="0"/>
              </a:rPr>
              <a:t> herverkiezing: voorjaar 2025 -&gt; datum aftreden: najaar 2027</a:t>
            </a:r>
          </a:p>
          <a:p>
            <a:pPr lvl="1"/>
            <a:endParaRPr lang="nl-NL" sz="2400" dirty="0">
              <a:effectLst/>
              <a:ea typeface="Calibri" panose="020F0502020204030204" pitchFamily="34" charset="0"/>
              <a:cs typeface="Times New Roman" panose="02020603050405020304" pitchFamily="18" charset="0"/>
            </a:endParaRPr>
          </a:p>
          <a:p>
            <a:endParaRPr lang="nl-NL" dirty="0"/>
          </a:p>
        </p:txBody>
      </p:sp>
      <p:sp>
        <p:nvSpPr>
          <p:cNvPr id="4" name="Tijdelijke aanduiding voor datum 3">
            <a:extLst>
              <a:ext uri="{FF2B5EF4-FFF2-40B4-BE49-F238E27FC236}">
                <a16:creationId xmlns:a16="http://schemas.microsoft.com/office/drawing/2014/main" id="{9032CD53-C440-459A-D0D0-3C3D8D885D2B}"/>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spTree>
    <p:extLst>
      <p:ext uri="{BB962C8B-B14F-4D97-AF65-F5344CB8AC3E}">
        <p14:creationId xmlns:p14="http://schemas.microsoft.com/office/powerpoint/2010/main" val="8205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1000" fill="hold"/>
                                        <p:tgtEl>
                                          <p:spTgt spid="3">
                                            <p:txEl>
                                              <p:pRg st="7" end="7"/>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7" dur="500"/>
                                        <p:tgtEl>
                                          <p:spTgt spid="3">
                                            <p:txEl>
                                              <p:pRg st="7" end="7"/>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3">
                                            <p:txEl>
                                              <p:pRg st="7" end="7"/>
                                            </p:txEl>
                                          </p:spTgt>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84E4-8E10-3F26-C033-9EF3A09AF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DA7EA-5A11-2494-36DC-580006225267}"/>
              </a:ext>
            </a:extLst>
          </p:cNvPr>
          <p:cNvSpPr>
            <a:spLocks noGrp="1"/>
          </p:cNvSpPr>
          <p:nvPr>
            <p:ph type="title"/>
          </p:nvPr>
        </p:nvSpPr>
        <p:spPr/>
        <p:txBody>
          <a:bodyPr/>
          <a:lstStyle/>
          <a:p>
            <a:r>
              <a:rPr lang="nl-NL" dirty="0"/>
              <a:t>6. Tussenevaluatie kennisplatforms</a:t>
            </a:r>
          </a:p>
        </p:txBody>
      </p:sp>
      <p:sp>
        <p:nvSpPr>
          <p:cNvPr id="3" name="Content Placeholder 2">
            <a:extLst>
              <a:ext uri="{FF2B5EF4-FFF2-40B4-BE49-F238E27FC236}">
                <a16:creationId xmlns:a16="http://schemas.microsoft.com/office/drawing/2014/main" id="{F0B96C43-C412-07E7-5C73-8B1A06268AAD}"/>
              </a:ext>
            </a:extLst>
          </p:cNvPr>
          <p:cNvSpPr>
            <a:spLocks noGrp="1"/>
          </p:cNvSpPr>
          <p:nvPr>
            <p:ph idx="1"/>
          </p:nvPr>
        </p:nvSpPr>
        <p:spPr/>
        <p:txBody>
          <a:bodyPr/>
          <a:lstStyle/>
          <a:p>
            <a:pPr marL="0" indent="0">
              <a:buNone/>
            </a:pPr>
            <a:r>
              <a:rPr lang="nl-NL" dirty="0"/>
              <a:t>Check de website: </a:t>
            </a:r>
            <a:r>
              <a:rPr lang="nl-NL" dirty="0">
                <a:hlinkClick r:id="rId2"/>
              </a:rPr>
              <a:t>https://nvkf.nl/vereniging/kennisplatforms</a:t>
            </a:r>
            <a:r>
              <a:rPr lang="nl-NL" dirty="0"/>
              <a:t> </a:t>
            </a:r>
          </a:p>
          <a:p>
            <a:pPr marL="0" indent="0">
              <a:buNone/>
            </a:pPr>
            <a:endParaRPr lang="nl-NL" dirty="0"/>
          </a:p>
          <a:p>
            <a:pPr marL="0" indent="0">
              <a:buNone/>
            </a:pPr>
            <a:r>
              <a:rPr lang="nl-NL" dirty="0"/>
              <a:t>Nieuwe </a:t>
            </a:r>
            <a:r>
              <a:rPr lang="nl-NL" dirty="0" err="1"/>
              <a:t>KP’s</a:t>
            </a:r>
            <a:r>
              <a:rPr lang="nl-NL" dirty="0"/>
              <a:t> komen eraan. Op vraag van Cluster </a:t>
            </a:r>
            <a:r>
              <a:rPr lang="nl-NL" dirty="0" err="1"/>
              <a:t>MedTech</a:t>
            </a:r>
            <a:r>
              <a:rPr lang="nl-NL" dirty="0"/>
              <a:t>:</a:t>
            </a:r>
          </a:p>
          <a:p>
            <a:r>
              <a:rPr lang="nl-NL" i="1" dirty="0"/>
              <a:t>Bewaking, alarmering, monitoring</a:t>
            </a:r>
          </a:p>
          <a:p>
            <a:r>
              <a:rPr lang="nl-NL" i="1" dirty="0"/>
              <a:t>3D Printen</a:t>
            </a:r>
          </a:p>
          <a:p>
            <a:endParaRPr lang="nl-NL" dirty="0"/>
          </a:p>
        </p:txBody>
      </p:sp>
    </p:spTree>
    <p:extLst>
      <p:ext uri="{BB962C8B-B14F-4D97-AF65-F5344CB8AC3E}">
        <p14:creationId xmlns:p14="http://schemas.microsoft.com/office/powerpoint/2010/main" val="1719286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17"/>
          <p:cNvSpPr>
            <a:spLocks noGrp="1"/>
          </p:cNvSpPr>
          <p:nvPr>
            <p:ph type="ctrTitle"/>
          </p:nvPr>
        </p:nvSpPr>
        <p:spPr/>
        <p:txBody>
          <a:bodyPr/>
          <a:lstStyle/>
          <a:p>
            <a:r>
              <a:rPr lang="nl-NL" altLang="nl-NL" dirty="0"/>
              <a:t>Vragen?</a:t>
            </a:r>
          </a:p>
        </p:txBody>
      </p:sp>
    </p:spTree>
    <p:extLst>
      <p:ext uri="{BB962C8B-B14F-4D97-AF65-F5344CB8AC3E}">
        <p14:creationId xmlns:p14="http://schemas.microsoft.com/office/powerpoint/2010/main" val="2352277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7. </a:t>
            </a:r>
            <a:r>
              <a:rPr lang="nl-NL" altLang="nl-NL" dirty="0" err="1"/>
              <a:t>Pitches</a:t>
            </a:r>
            <a:r>
              <a:rPr lang="nl-NL" altLang="nl-NL" dirty="0"/>
              <a:t> van de commissies</a:t>
            </a:r>
            <a:br>
              <a:rPr lang="nl-NL" altLang="nl-NL" dirty="0"/>
            </a:br>
            <a:endParaRPr lang="nl-NL" altLang="nl-NL" dirty="0"/>
          </a:p>
        </p:txBody>
      </p:sp>
      <p:sp>
        <p:nvSpPr>
          <p:cNvPr id="2" name="Ondertitel 1">
            <a:extLst>
              <a:ext uri="{FF2B5EF4-FFF2-40B4-BE49-F238E27FC236}">
                <a16:creationId xmlns:a16="http://schemas.microsoft.com/office/drawing/2014/main" id="{87C78E7D-DC63-4675-ADAF-3A8386993330}"/>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553443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6F7D-F8EA-D0BE-9B62-4FA956CC2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215D4-4B28-386A-F8AA-434091944588}"/>
              </a:ext>
            </a:extLst>
          </p:cNvPr>
          <p:cNvSpPr>
            <a:spLocks noGrp="1"/>
          </p:cNvSpPr>
          <p:nvPr>
            <p:ph type="title"/>
          </p:nvPr>
        </p:nvSpPr>
        <p:spPr/>
        <p:txBody>
          <a:bodyPr/>
          <a:lstStyle/>
          <a:p>
            <a:r>
              <a:rPr lang="nl-NL" dirty="0"/>
              <a:t>7. </a:t>
            </a:r>
            <a:r>
              <a:rPr lang="nl-NL" dirty="0" err="1"/>
              <a:t>Pitches</a:t>
            </a:r>
            <a:r>
              <a:rPr lang="nl-NL" dirty="0"/>
              <a:t> van de commissies</a:t>
            </a:r>
          </a:p>
        </p:txBody>
      </p:sp>
      <p:sp>
        <p:nvSpPr>
          <p:cNvPr id="3" name="Content Placeholder 2">
            <a:extLst>
              <a:ext uri="{FF2B5EF4-FFF2-40B4-BE49-F238E27FC236}">
                <a16:creationId xmlns:a16="http://schemas.microsoft.com/office/drawing/2014/main" id="{7ABF00AB-9B8D-FE01-C6B7-E9A3AAFC70E6}"/>
              </a:ext>
            </a:extLst>
          </p:cNvPr>
          <p:cNvSpPr>
            <a:spLocks noGrp="1"/>
          </p:cNvSpPr>
          <p:nvPr>
            <p:ph idx="1"/>
          </p:nvPr>
        </p:nvSpPr>
        <p:spPr/>
        <p:txBody>
          <a:bodyPr/>
          <a:lstStyle/>
          <a:p>
            <a:pPr marL="514350" indent="-514350">
              <a:buAutoNum type="alphaLcPeriod"/>
            </a:pPr>
            <a:r>
              <a:rPr lang="nl-NL" dirty="0"/>
              <a:t>Commissie congres</a:t>
            </a:r>
          </a:p>
          <a:p>
            <a:pPr marL="514350" indent="-514350">
              <a:buAutoNum type="alphaLcPeriod"/>
            </a:pPr>
            <a:r>
              <a:rPr lang="nl-NL" dirty="0"/>
              <a:t>Commissie kwaliteit</a:t>
            </a:r>
          </a:p>
          <a:p>
            <a:pPr marL="514350" indent="-514350">
              <a:buAutoNum type="alphaLcPeriod"/>
            </a:pPr>
            <a:r>
              <a:rPr lang="nl-NL" dirty="0"/>
              <a:t>Commissie W&amp;I</a:t>
            </a:r>
          </a:p>
          <a:p>
            <a:pPr marL="514350" indent="-514350">
              <a:buAutoNum type="alphaLcPeriod"/>
            </a:pPr>
            <a:r>
              <a:rPr lang="nl-NL" dirty="0"/>
              <a:t>Commissie Europa</a:t>
            </a:r>
          </a:p>
          <a:p>
            <a:pPr marL="514350" indent="-514350">
              <a:buAutoNum type="alphaLcPeriod"/>
            </a:pPr>
            <a:r>
              <a:rPr lang="nl-NL" dirty="0"/>
              <a:t>Commissie Beroepsontwikkeling</a:t>
            </a:r>
          </a:p>
        </p:txBody>
      </p:sp>
    </p:spTree>
    <p:extLst>
      <p:ext uri="{BB962C8B-B14F-4D97-AF65-F5344CB8AC3E}">
        <p14:creationId xmlns:p14="http://schemas.microsoft.com/office/powerpoint/2010/main" val="1972554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NVKF congres 2025</a:t>
            </a:r>
          </a:p>
        </p:txBody>
      </p:sp>
      <p:sp>
        <p:nvSpPr>
          <p:cNvPr id="24579" name="Rectangle 3"/>
          <p:cNvSpPr>
            <a:spLocks noGrp="1"/>
          </p:cNvSpPr>
          <p:nvPr>
            <p:ph type="subTitle" idx="1"/>
          </p:nvPr>
        </p:nvSpPr>
        <p:spPr/>
        <p:txBody>
          <a:bodyPr/>
          <a:lstStyle/>
          <a:p>
            <a:r>
              <a:rPr lang="nl-NL" altLang="nl-NL" dirty="0"/>
              <a:t>Vooraankondiging</a:t>
            </a:r>
          </a:p>
        </p:txBody>
      </p:sp>
    </p:spTree>
    <p:extLst>
      <p:ext uri="{BB962C8B-B14F-4D97-AF65-F5344CB8AC3E}">
        <p14:creationId xmlns:p14="http://schemas.microsoft.com/office/powerpoint/2010/main" val="3585694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Congres 2025</a:t>
            </a:r>
          </a:p>
        </p:txBody>
      </p:sp>
      <p:sp>
        <p:nvSpPr>
          <p:cNvPr id="3" name="Tijdelijke aanduiding voor inhoud 2"/>
          <p:cNvSpPr>
            <a:spLocks noGrp="1"/>
          </p:cNvSpPr>
          <p:nvPr>
            <p:ph idx="1"/>
          </p:nvPr>
        </p:nvSpPr>
        <p:spPr/>
        <p:txBody>
          <a:bodyPr/>
          <a:lstStyle/>
          <a:p>
            <a:r>
              <a:rPr lang="nl-NL" dirty="0"/>
              <a:t>Datum: 	Donderdag 6 en vrijdag 7 november 2025</a:t>
            </a:r>
          </a:p>
          <a:p>
            <a:endParaRPr lang="nl-NL" dirty="0"/>
          </a:p>
          <a:p>
            <a:r>
              <a:rPr lang="nl-NL" dirty="0"/>
              <a:t>Locatie: Noordwijkerhout</a:t>
            </a:r>
          </a:p>
          <a:p>
            <a:pPr lvl="1"/>
            <a:r>
              <a:rPr lang="nl-NL" dirty="0"/>
              <a:t>Akoestiek</a:t>
            </a:r>
          </a:p>
          <a:p>
            <a:pPr lvl="1"/>
            <a:r>
              <a:rPr lang="nl-NL" dirty="0"/>
              <a:t>Bereikbaarheid</a:t>
            </a:r>
          </a:p>
          <a:p>
            <a:pPr lvl="1"/>
            <a:endParaRPr lang="nl-NL" dirty="0"/>
          </a:p>
          <a:p>
            <a:r>
              <a:rPr lang="nl-NL" dirty="0"/>
              <a:t>Vooruitblik 2026</a:t>
            </a:r>
          </a:p>
          <a:p>
            <a:endParaRPr lang="nl-NL" dirty="0"/>
          </a:p>
        </p:txBody>
      </p:sp>
      <p:pic>
        <p:nvPicPr>
          <p:cNvPr id="4" name="Afbeelding 3"/>
          <p:cNvPicPr>
            <a:picLocks noChangeAspect="1"/>
          </p:cNvPicPr>
          <p:nvPr/>
        </p:nvPicPr>
        <p:blipFill>
          <a:blip r:embed="rId3"/>
          <a:stretch>
            <a:fillRect/>
          </a:stretch>
        </p:blipFill>
        <p:spPr>
          <a:xfrm>
            <a:off x="6358915" y="4154092"/>
            <a:ext cx="3763910" cy="2508647"/>
          </a:xfrm>
          <a:prstGeom prst="rect">
            <a:avLst/>
          </a:prstGeom>
        </p:spPr>
      </p:pic>
    </p:spTree>
    <p:extLst>
      <p:ext uri="{BB962C8B-B14F-4D97-AF65-F5344CB8AC3E}">
        <p14:creationId xmlns:p14="http://schemas.microsoft.com/office/powerpoint/2010/main" val="90782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Invulling van het congres</a:t>
            </a:r>
          </a:p>
        </p:txBody>
      </p:sp>
      <p:sp>
        <p:nvSpPr>
          <p:cNvPr id="3" name="Tijdelijke aanduiding voor inhoud 2"/>
          <p:cNvSpPr>
            <a:spLocks noGrp="1"/>
          </p:cNvSpPr>
          <p:nvPr>
            <p:ph idx="1"/>
          </p:nvPr>
        </p:nvSpPr>
        <p:spPr/>
        <p:txBody>
          <a:bodyPr/>
          <a:lstStyle/>
          <a:p>
            <a:pPr marL="0" indent="0">
              <a:buNone/>
            </a:pPr>
            <a:r>
              <a:rPr lang="nl-NL" dirty="0"/>
              <a:t>Net als andere jaren maken we </a:t>
            </a:r>
            <a:r>
              <a:rPr lang="nl-NL" b="1" dirty="0"/>
              <a:t>samen</a:t>
            </a:r>
            <a:r>
              <a:rPr lang="nl-NL" dirty="0"/>
              <a:t> het congres, jullie bijdrage is cruciaal voor een geslaagd evenement!</a:t>
            </a:r>
          </a:p>
          <a:p>
            <a:pPr marL="0" indent="0">
              <a:buNone/>
            </a:pPr>
            <a:endParaRPr lang="nl-NL" dirty="0"/>
          </a:p>
          <a:p>
            <a:pPr marL="0" indent="0">
              <a:buNone/>
            </a:pPr>
            <a:r>
              <a:rPr lang="nl-NL" dirty="0"/>
              <a:t>Abstract call:		 	1 mei</a:t>
            </a:r>
          </a:p>
          <a:p>
            <a:pPr marL="0" indent="0">
              <a:buNone/>
            </a:pPr>
            <a:r>
              <a:rPr lang="nl-NL" dirty="0"/>
              <a:t>Abstract deadline: 	15 augustus</a:t>
            </a:r>
          </a:p>
          <a:p>
            <a:pPr marL="0" indent="0">
              <a:buNone/>
            </a:pPr>
            <a:r>
              <a:rPr lang="nl-NL" dirty="0"/>
              <a:t>Communicatie: 		medio september</a:t>
            </a:r>
          </a:p>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811" y="3078361"/>
            <a:ext cx="2500314" cy="1312665"/>
          </a:xfrm>
          <a:prstGeom prst="rect">
            <a:avLst/>
          </a:prstGeom>
        </p:spPr>
      </p:pic>
    </p:spTree>
    <p:extLst>
      <p:ext uri="{BB962C8B-B14F-4D97-AF65-F5344CB8AC3E}">
        <p14:creationId xmlns:p14="http://schemas.microsoft.com/office/powerpoint/2010/main" val="378915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5137-5298-7CEA-74FC-4C24E7857E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5B9913-179B-8742-1BCD-8429CAE74010}"/>
              </a:ext>
            </a:extLst>
          </p:cNvPr>
          <p:cNvSpPr>
            <a:spLocks noGrp="1"/>
          </p:cNvSpPr>
          <p:nvPr>
            <p:ph type="title"/>
          </p:nvPr>
        </p:nvSpPr>
        <p:spPr>
          <a:xfrm>
            <a:off x="1981201" y="274638"/>
            <a:ext cx="6581775" cy="1143000"/>
          </a:xfrm>
        </p:spPr>
        <p:txBody>
          <a:bodyPr/>
          <a:lstStyle/>
          <a:p>
            <a:r>
              <a:rPr lang="nl-NL" dirty="0"/>
              <a:t>Welke bijdragen verwelkomen we?</a:t>
            </a:r>
          </a:p>
        </p:txBody>
      </p:sp>
      <p:sp>
        <p:nvSpPr>
          <p:cNvPr id="3" name="Tijdelijke aanduiding voor inhoud 2">
            <a:extLst>
              <a:ext uri="{FF2B5EF4-FFF2-40B4-BE49-F238E27FC236}">
                <a16:creationId xmlns:a16="http://schemas.microsoft.com/office/drawing/2014/main" id="{F5D21E11-EDC8-E206-CF54-66E012F4A40D}"/>
              </a:ext>
            </a:extLst>
          </p:cNvPr>
          <p:cNvSpPr>
            <a:spLocks noGrp="1"/>
          </p:cNvSpPr>
          <p:nvPr>
            <p:ph idx="1"/>
          </p:nvPr>
        </p:nvSpPr>
        <p:spPr>
          <a:xfrm>
            <a:off x="1981200" y="1838325"/>
            <a:ext cx="6842000" cy="4287838"/>
          </a:xfrm>
        </p:spPr>
        <p:txBody>
          <a:bodyPr/>
          <a:lstStyle/>
          <a:p>
            <a:r>
              <a:rPr lang="nl-NL" sz="2400" dirty="0"/>
              <a:t>Wetenschappelijke abstracts</a:t>
            </a:r>
          </a:p>
          <a:p>
            <a:pPr lvl="1"/>
            <a:r>
              <a:rPr lang="nl-NL" sz="2000" dirty="0"/>
              <a:t>Juist ook eerdere (internationale) abstract zijn meer dan welkom!</a:t>
            </a:r>
          </a:p>
          <a:p>
            <a:r>
              <a:rPr lang="nl-NL" sz="2400" dirty="0"/>
              <a:t>Open format</a:t>
            </a:r>
          </a:p>
          <a:p>
            <a:pPr lvl="1"/>
            <a:r>
              <a:rPr lang="nl-NL" sz="2000" dirty="0"/>
              <a:t>Waar heb je mee gestoeid?</a:t>
            </a:r>
          </a:p>
          <a:p>
            <a:pPr lvl="1">
              <a:spcBef>
                <a:spcPts val="15"/>
              </a:spcBef>
            </a:pPr>
            <a:r>
              <a:rPr lang="nl-NL" sz="2000" dirty="0"/>
              <a:t>Waar ben je blij mee dat je opgelost hebt?</a:t>
            </a:r>
          </a:p>
          <a:p>
            <a:pPr lvl="1">
              <a:spcBef>
                <a:spcPts val="15"/>
              </a:spcBef>
            </a:pPr>
            <a:r>
              <a:rPr lang="nl-NL" sz="2000" dirty="0"/>
              <a:t>Waar ben je mee bezig (en is wellicht nog niet af)?</a:t>
            </a:r>
          </a:p>
          <a:p>
            <a:pPr lvl="1"/>
            <a:r>
              <a:rPr lang="nl-NL" sz="2000" dirty="0"/>
              <a:t>Met welke zorginnovatie of –verbetering ben je aan de slag geweest?</a:t>
            </a:r>
          </a:p>
          <a:p>
            <a:pPr lvl="1"/>
            <a:r>
              <a:rPr lang="nl-NL" sz="2000" dirty="0"/>
              <a:t>Welk brainstorm onderwerp wil je delen / bediscussiëren?</a:t>
            </a:r>
          </a:p>
          <a:p>
            <a:pPr lvl="1"/>
            <a:r>
              <a:rPr lang="nl-NL" sz="2000" dirty="0"/>
              <a:t>Kennisplatform thema's</a:t>
            </a:r>
          </a:p>
        </p:txBody>
      </p:sp>
      <p:pic>
        <p:nvPicPr>
          <p:cNvPr id="4" name="Afbeelding 3"/>
          <p:cNvPicPr>
            <a:picLocks noChangeAspect="1"/>
          </p:cNvPicPr>
          <p:nvPr/>
        </p:nvPicPr>
        <p:blipFill>
          <a:blip r:embed="rId3"/>
          <a:stretch>
            <a:fillRect/>
          </a:stretch>
        </p:blipFill>
        <p:spPr>
          <a:xfrm>
            <a:off x="9115425" y="2293144"/>
            <a:ext cx="1318936" cy="693505"/>
          </a:xfrm>
          <a:prstGeom prst="rect">
            <a:avLst/>
          </a:prstGeom>
        </p:spPr>
      </p:pic>
      <p:pic>
        <p:nvPicPr>
          <p:cNvPr id="5" name="Afbeelding 4"/>
          <p:cNvPicPr>
            <a:picLocks noChangeAspect="1"/>
          </p:cNvPicPr>
          <p:nvPr/>
        </p:nvPicPr>
        <p:blipFill>
          <a:blip r:embed="rId4"/>
          <a:stretch>
            <a:fillRect/>
          </a:stretch>
        </p:blipFill>
        <p:spPr>
          <a:xfrm>
            <a:off x="9115426" y="2889125"/>
            <a:ext cx="1215535" cy="704598"/>
          </a:xfrm>
          <a:prstGeom prst="rect">
            <a:avLst/>
          </a:prstGeom>
        </p:spPr>
      </p:pic>
      <p:pic>
        <p:nvPicPr>
          <p:cNvPr id="6" name="Afbeelding 5"/>
          <p:cNvPicPr>
            <a:picLocks noChangeAspect="1"/>
          </p:cNvPicPr>
          <p:nvPr/>
        </p:nvPicPr>
        <p:blipFill>
          <a:blip r:embed="rId5"/>
          <a:stretch>
            <a:fillRect/>
          </a:stretch>
        </p:blipFill>
        <p:spPr>
          <a:xfrm>
            <a:off x="9169456" y="3582630"/>
            <a:ext cx="1210874" cy="394382"/>
          </a:xfrm>
          <a:prstGeom prst="rect">
            <a:avLst/>
          </a:prstGeom>
        </p:spPr>
      </p:pic>
      <p:pic>
        <p:nvPicPr>
          <p:cNvPr id="7" name="Afbeelding 6"/>
          <p:cNvPicPr>
            <a:picLocks noChangeAspect="1"/>
          </p:cNvPicPr>
          <p:nvPr/>
        </p:nvPicPr>
        <p:blipFill>
          <a:blip r:embed="rId6"/>
          <a:stretch>
            <a:fillRect/>
          </a:stretch>
        </p:blipFill>
        <p:spPr>
          <a:xfrm>
            <a:off x="9169455" y="4131026"/>
            <a:ext cx="1210874" cy="441969"/>
          </a:xfrm>
          <a:prstGeom prst="rect">
            <a:avLst/>
          </a:prstGeom>
        </p:spPr>
      </p:pic>
      <p:pic>
        <p:nvPicPr>
          <p:cNvPr id="9" name="Afbeelding 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053721" y="4458032"/>
            <a:ext cx="1557129" cy="778565"/>
          </a:xfrm>
          <a:prstGeom prst="rect">
            <a:avLst/>
          </a:prstGeom>
        </p:spPr>
      </p:pic>
      <p:pic>
        <p:nvPicPr>
          <p:cNvPr id="10" name="Afbeelding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2369" y="5124561"/>
            <a:ext cx="1181993" cy="323834"/>
          </a:xfrm>
          <a:prstGeom prst="rect">
            <a:avLst/>
          </a:prstGeom>
        </p:spPr>
      </p:pic>
    </p:spTree>
    <p:extLst>
      <p:ext uri="{BB962C8B-B14F-4D97-AF65-F5344CB8AC3E}">
        <p14:creationId xmlns:p14="http://schemas.microsoft.com/office/powerpoint/2010/main" val="2973158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48F4-5F3B-0FCD-9C80-9D8838EE09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33FA83-ADF2-859C-1BF1-EAD49310B44A}"/>
              </a:ext>
            </a:extLst>
          </p:cNvPr>
          <p:cNvSpPr>
            <a:spLocks noGrp="1"/>
          </p:cNvSpPr>
          <p:nvPr>
            <p:ph type="title"/>
          </p:nvPr>
        </p:nvSpPr>
        <p:spPr/>
        <p:txBody>
          <a:bodyPr/>
          <a:lstStyle/>
          <a:p>
            <a:r>
              <a:rPr lang="nl-NL" dirty="0"/>
              <a:t>Wat hebben we te bieden?</a:t>
            </a:r>
          </a:p>
        </p:txBody>
      </p:sp>
      <p:sp>
        <p:nvSpPr>
          <p:cNvPr id="3" name="Tijdelijke aanduiding voor inhoud 2">
            <a:extLst>
              <a:ext uri="{FF2B5EF4-FFF2-40B4-BE49-F238E27FC236}">
                <a16:creationId xmlns:a16="http://schemas.microsoft.com/office/drawing/2014/main" id="{1ADD81C2-BA02-115C-25C8-27980D01855A}"/>
              </a:ext>
            </a:extLst>
          </p:cNvPr>
          <p:cNvSpPr>
            <a:spLocks noGrp="1"/>
          </p:cNvSpPr>
          <p:nvPr>
            <p:ph idx="1"/>
          </p:nvPr>
        </p:nvSpPr>
        <p:spPr/>
        <p:txBody>
          <a:bodyPr/>
          <a:lstStyle/>
          <a:p>
            <a:r>
              <a:rPr lang="nl-NL" dirty="0"/>
              <a:t>Tijdens plenaire sessies:</a:t>
            </a:r>
          </a:p>
          <a:p>
            <a:pPr lvl="1"/>
            <a:r>
              <a:rPr lang="nl-NL" dirty="0"/>
              <a:t>Presentatie</a:t>
            </a:r>
          </a:p>
          <a:p>
            <a:pPr lvl="1"/>
            <a:r>
              <a:rPr lang="nl-NL" dirty="0"/>
              <a:t>Powerpitch</a:t>
            </a:r>
          </a:p>
          <a:p>
            <a:pPr lvl="1"/>
            <a:r>
              <a:rPr lang="nl-NL" dirty="0"/>
              <a:t>JOP</a:t>
            </a:r>
          </a:p>
          <a:p>
            <a:endParaRPr lang="nl-NL" dirty="0"/>
          </a:p>
          <a:p>
            <a:r>
              <a:rPr lang="nl-NL" dirty="0"/>
              <a:t>In parallel sessies:</a:t>
            </a:r>
          </a:p>
          <a:p>
            <a:pPr lvl="1"/>
            <a:r>
              <a:rPr lang="nl-NL" dirty="0"/>
              <a:t>Presentatie</a:t>
            </a:r>
          </a:p>
          <a:p>
            <a:pPr lvl="1"/>
            <a:r>
              <a:rPr lang="nl-NL" dirty="0"/>
              <a:t>Workshop</a:t>
            </a:r>
          </a:p>
          <a:p>
            <a:pPr lvl="1"/>
            <a:endParaRPr lang="nl-NL" dirty="0"/>
          </a:p>
        </p:txBody>
      </p:sp>
    </p:spTree>
    <p:extLst>
      <p:ext uri="{BB962C8B-B14F-4D97-AF65-F5344CB8AC3E}">
        <p14:creationId xmlns:p14="http://schemas.microsoft.com/office/powerpoint/2010/main" val="2969879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A45853DA-81A6-5CA5-3CCE-7207A32B7656}"/>
              </a:ext>
            </a:extLst>
          </p:cNvPr>
          <p:cNvSpPr>
            <a:spLocks noGrp="1"/>
          </p:cNvSpPr>
          <p:nvPr>
            <p:ph type="subTitle" idx="1"/>
          </p:nvPr>
        </p:nvSpPr>
        <p:spPr/>
        <p:txBody>
          <a:bodyPr/>
          <a:lstStyle/>
          <a:p>
            <a:r>
              <a:rPr lang="nl-NL" altLang="nl-NL" dirty="0"/>
              <a:t>Update NVKF ALV 1 april 2025</a:t>
            </a:r>
          </a:p>
        </p:txBody>
      </p:sp>
      <p:sp>
        <p:nvSpPr>
          <p:cNvPr id="24578" name="Rectangle 2">
            <a:extLst>
              <a:ext uri="{FF2B5EF4-FFF2-40B4-BE49-F238E27FC236}">
                <a16:creationId xmlns:a16="http://schemas.microsoft.com/office/drawing/2014/main" id="{C34A9497-F04B-8948-6CD5-F164A4DDFAA2}"/>
              </a:ext>
            </a:extLst>
          </p:cNvPr>
          <p:cNvSpPr>
            <a:spLocks noGrp="1"/>
          </p:cNvSpPr>
          <p:nvPr>
            <p:ph type="ctrTitle"/>
          </p:nvPr>
        </p:nvSpPr>
        <p:spPr/>
        <p:txBody>
          <a:bodyPr/>
          <a:lstStyle/>
          <a:p>
            <a:r>
              <a:rPr lang="nl-NL" altLang="nl-NL" dirty="0"/>
              <a:t>Commissie Kwaliteit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0E429-535D-4C49-9071-67741BEC542F}"/>
              </a:ext>
            </a:extLst>
          </p:cNvPr>
          <p:cNvSpPr>
            <a:spLocks noGrp="1"/>
          </p:cNvSpPr>
          <p:nvPr>
            <p:ph type="title"/>
          </p:nvPr>
        </p:nvSpPr>
        <p:spPr/>
        <p:txBody>
          <a:bodyPr/>
          <a:lstStyle/>
          <a:p>
            <a:r>
              <a:rPr lang="nl-NL" dirty="0"/>
              <a:t>2. Herverkiezingen</a:t>
            </a:r>
          </a:p>
        </p:txBody>
      </p:sp>
      <p:sp>
        <p:nvSpPr>
          <p:cNvPr id="3" name="Tijdelijke aanduiding voor inhoud 2">
            <a:extLst>
              <a:ext uri="{FF2B5EF4-FFF2-40B4-BE49-F238E27FC236}">
                <a16:creationId xmlns:a16="http://schemas.microsoft.com/office/drawing/2014/main" id="{B76E3155-7CDC-49CE-BDF8-4F8817A39687}"/>
              </a:ext>
            </a:extLst>
          </p:cNvPr>
          <p:cNvSpPr>
            <a:spLocks noGrp="1"/>
          </p:cNvSpPr>
          <p:nvPr>
            <p:ph idx="1"/>
          </p:nvPr>
        </p:nvSpPr>
        <p:spPr/>
        <p:txBody>
          <a:bodyPr/>
          <a:lstStyle/>
          <a:p>
            <a:r>
              <a:rPr lang="nl-NL" dirty="0"/>
              <a:t>Annet</a:t>
            </a:r>
          </a:p>
          <a:p>
            <a:pPr lvl="1"/>
            <a:r>
              <a:rPr lang="nl-NL" dirty="0"/>
              <a:t>Benoeming: voorjaar 2022 – Commissie Communicatie</a:t>
            </a:r>
          </a:p>
          <a:p>
            <a:pPr lvl="1"/>
            <a:r>
              <a:rPr lang="nl-NL" dirty="0"/>
              <a:t>1</a:t>
            </a:r>
            <a:r>
              <a:rPr lang="nl-NL" baseline="30000" dirty="0"/>
              <a:t>e</a:t>
            </a:r>
            <a:r>
              <a:rPr lang="nl-NL" dirty="0"/>
              <a:t> herverkiezing: voorjaar 2025 </a:t>
            </a:r>
          </a:p>
          <a:p>
            <a:pPr lvl="1"/>
            <a:endParaRPr lang="nl-NL" dirty="0"/>
          </a:p>
        </p:txBody>
      </p:sp>
      <p:sp>
        <p:nvSpPr>
          <p:cNvPr id="4" name="Tijdelijke aanduiding voor datum 3">
            <a:extLst>
              <a:ext uri="{FF2B5EF4-FFF2-40B4-BE49-F238E27FC236}">
                <a16:creationId xmlns:a16="http://schemas.microsoft.com/office/drawing/2014/main" id="{A8E4C1B6-82D9-4A49-B005-E835F798B3CE}"/>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spTree>
    <p:extLst>
      <p:ext uri="{BB962C8B-B14F-4D97-AF65-F5344CB8AC3E}">
        <p14:creationId xmlns:p14="http://schemas.microsoft.com/office/powerpoint/2010/main" val="4041627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EE6F7C7-D53C-929B-28E0-04FD24B116EA}"/>
              </a:ext>
            </a:extLst>
          </p:cNvPr>
          <p:cNvSpPr>
            <a:spLocks noGrp="1"/>
          </p:cNvSpPr>
          <p:nvPr>
            <p:ph type="title"/>
          </p:nvPr>
        </p:nvSpPr>
        <p:spPr/>
        <p:txBody>
          <a:bodyPr/>
          <a:lstStyle/>
          <a:p>
            <a:r>
              <a:rPr lang="nl-NL" altLang="nl-NL" dirty="0"/>
              <a:t>Trots op (activiteiten CK 2024)</a:t>
            </a:r>
          </a:p>
        </p:txBody>
      </p:sp>
      <p:sp>
        <p:nvSpPr>
          <p:cNvPr id="25603" name="Rectangle 3">
            <a:extLst>
              <a:ext uri="{FF2B5EF4-FFF2-40B4-BE49-F238E27FC236}">
                <a16:creationId xmlns:a16="http://schemas.microsoft.com/office/drawing/2014/main" id="{9767B81B-79DE-1747-106C-D89FC98BFBC4}"/>
              </a:ext>
            </a:extLst>
          </p:cNvPr>
          <p:cNvSpPr>
            <a:spLocks noGrp="1"/>
          </p:cNvSpPr>
          <p:nvPr>
            <p:ph idx="1"/>
          </p:nvPr>
        </p:nvSpPr>
        <p:spPr>
          <a:xfrm>
            <a:off x="2071025" y="1847561"/>
            <a:ext cx="10972800" cy="4287838"/>
          </a:xfrm>
        </p:spPr>
        <p:txBody>
          <a:bodyPr/>
          <a:lstStyle/>
          <a:p>
            <a:r>
              <a:rPr lang="nl-NL" altLang="nl-NL" sz="2400" dirty="0"/>
              <a:t>Werk aan leidraad en cluster </a:t>
            </a:r>
            <a:r>
              <a:rPr lang="nl-NL" altLang="nl-NL" sz="2400" dirty="0" err="1"/>
              <a:t>MedTech</a:t>
            </a:r>
            <a:r>
              <a:rPr lang="nl-NL" altLang="nl-NL" sz="2400" dirty="0"/>
              <a:t>  </a:t>
            </a:r>
          </a:p>
          <a:p>
            <a:r>
              <a:rPr lang="nl-NL" altLang="nl-NL" sz="2400" dirty="0"/>
              <a:t>3 kwaliteitsdocumenten op ons initiatief:</a:t>
            </a:r>
          </a:p>
          <a:p>
            <a:pPr lvl="1"/>
            <a:r>
              <a:rPr lang="nl-NL" altLang="nl-NL" sz="2000" dirty="0"/>
              <a:t>software validatie, MRI bij implantaten, </a:t>
            </a:r>
            <a:r>
              <a:rPr lang="nl-NL" altLang="nl-NL" sz="2000" dirty="0" err="1"/>
              <a:t>kinderDRN</a:t>
            </a:r>
            <a:endParaRPr lang="nl-NL" altLang="nl-NL" sz="2000" dirty="0"/>
          </a:p>
          <a:p>
            <a:r>
              <a:rPr lang="nl-NL" altLang="nl-NL" sz="2400" dirty="0"/>
              <a:t>Versterken samenwerking CK en W&amp;I</a:t>
            </a:r>
          </a:p>
          <a:p>
            <a:r>
              <a:rPr lang="nl-NL" altLang="nl-NL" sz="2400" dirty="0"/>
              <a:t>Workshop “Veiligheidsmeldingen en incidenten”</a:t>
            </a:r>
          </a:p>
        </p:txBody>
      </p:sp>
      <p:pic>
        <p:nvPicPr>
          <p:cNvPr id="25605" name="Picture 5">
            <a:extLst>
              <a:ext uri="{FF2B5EF4-FFF2-40B4-BE49-F238E27FC236}">
                <a16:creationId xmlns:a16="http://schemas.microsoft.com/office/drawing/2014/main" id="{E27AEEE6-9906-4FA1-0747-14F066C38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025" y="4162342"/>
            <a:ext cx="3073363" cy="23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
            <a:extLst>
              <a:ext uri="{FF2B5EF4-FFF2-40B4-BE49-F238E27FC236}">
                <a16:creationId xmlns:a16="http://schemas.microsoft.com/office/drawing/2014/main" id="{1AB78DC4-8495-34DD-EE4F-36C4B19FF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384" y="4162342"/>
            <a:ext cx="4091414" cy="23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7A60B-AE07-76D7-B79C-73614AF3D9F3}"/>
              </a:ext>
            </a:extLst>
          </p:cNvPr>
          <p:cNvSpPr>
            <a:spLocks noGrp="1"/>
          </p:cNvSpPr>
          <p:nvPr>
            <p:ph type="title"/>
          </p:nvPr>
        </p:nvSpPr>
        <p:spPr/>
        <p:txBody>
          <a:bodyPr/>
          <a:lstStyle/>
          <a:p>
            <a:r>
              <a:rPr lang="nl-NL" dirty="0"/>
              <a:t>Plannen 2025</a:t>
            </a:r>
          </a:p>
        </p:txBody>
      </p:sp>
      <p:sp>
        <p:nvSpPr>
          <p:cNvPr id="3" name="Tijdelijke aanduiding voor inhoud 2">
            <a:extLst>
              <a:ext uri="{FF2B5EF4-FFF2-40B4-BE49-F238E27FC236}">
                <a16:creationId xmlns:a16="http://schemas.microsoft.com/office/drawing/2014/main" id="{02B74B84-839D-3125-C2AE-CFB91053D58F}"/>
              </a:ext>
            </a:extLst>
          </p:cNvPr>
          <p:cNvSpPr>
            <a:spLocks noGrp="1"/>
          </p:cNvSpPr>
          <p:nvPr>
            <p:ph idx="1"/>
          </p:nvPr>
        </p:nvSpPr>
        <p:spPr/>
        <p:txBody>
          <a:bodyPr/>
          <a:lstStyle/>
          <a:p>
            <a:r>
              <a:rPr lang="nl-NL" sz="2400" dirty="0"/>
              <a:t>Afronden leidraad </a:t>
            </a:r>
            <a:r>
              <a:rPr lang="nl-NL" sz="2400" dirty="0" err="1"/>
              <a:t>MedTech</a:t>
            </a:r>
          </a:p>
          <a:p>
            <a:r>
              <a:rPr lang="nl-NL" sz="2400" dirty="0"/>
              <a:t>Opstarten cluster </a:t>
            </a:r>
            <a:r>
              <a:rPr lang="nl-NL" sz="2400" dirty="0" err="1"/>
              <a:t>MedTech</a:t>
            </a:r>
            <a:endParaRPr lang="nl-NL" sz="2400" dirty="0"/>
          </a:p>
          <a:p>
            <a:r>
              <a:rPr lang="nl-NL" sz="2400" dirty="0"/>
              <a:t>Uitwerken workshop tot concreet voorstel delen informatie</a:t>
            </a:r>
          </a:p>
          <a:p>
            <a:r>
              <a:rPr lang="nl-NL" sz="2400" dirty="0"/>
              <a:t>Verbetercyclus visitaties: RT visitaties, project </a:t>
            </a:r>
            <a:r>
              <a:rPr lang="nl-NL" sz="2400" dirty="0" err="1"/>
              <a:t>ViSIE</a:t>
            </a:r>
            <a:endParaRPr lang="nl-NL" sz="2400" dirty="0"/>
          </a:p>
          <a:p>
            <a:r>
              <a:rPr lang="nl-NL" sz="2400" dirty="0"/>
              <a:t>Start net goedgekeurde SKMS projecten: </a:t>
            </a:r>
          </a:p>
          <a:p>
            <a:pPr lvl="1"/>
            <a:r>
              <a:rPr lang="nl-NL" sz="2000" dirty="0"/>
              <a:t>Leidraad toevallige en onbedoelde blootstelling (</a:t>
            </a:r>
            <a:r>
              <a:rPr lang="nl-NL" sz="2000" dirty="0" err="1"/>
              <a:t>vz</a:t>
            </a:r>
            <a:r>
              <a:rPr lang="nl-NL" sz="2000" dirty="0"/>
              <a:t> Cécile </a:t>
            </a:r>
            <a:r>
              <a:rPr lang="nl-NL" sz="2000" dirty="0" err="1"/>
              <a:t>Jeukens</a:t>
            </a:r>
            <a:r>
              <a:rPr lang="nl-NL" sz="2000" dirty="0"/>
              <a:t>)</a:t>
            </a:r>
          </a:p>
          <a:p>
            <a:pPr lvl="1"/>
            <a:r>
              <a:rPr lang="nl-NL" sz="2000" dirty="0"/>
              <a:t>Leidraad </a:t>
            </a:r>
            <a:r>
              <a:rPr lang="nl-NL" sz="2000" dirty="0">
                <a:latin typeface="Calibri"/>
                <a:ea typeface="Calibri"/>
                <a:cs typeface="Calibri"/>
              </a:rPr>
              <a:t>Klinische Implementatie van Medische Hulpmiddelen gebaseerd op AI (</a:t>
            </a:r>
            <a:r>
              <a:rPr lang="nl-NL" sz="2000" dirty="0" err="1">
                <a:latin typeface="Calibri"/>
                <a:ea typeface="Calibri"/>
                <a:cs typeface="Calibri"/>
              </a:rPr>
              <a:t>vz</a:t>
            </a:r>
            <a:r>
              <a:rPr lang="nl-NL" sz="2000" dirty="0">
                <a:latin typeface="Calibri"/>
                <a:ea typeface="Calibri"/>
                <a:cs typeface="Calibri"/>
              </a:rPr>
              <a:t> André Dekker)</a:t>
            </a:r>
          </a:p>
          <a:p>
            <a:r>
              <a:rPr lang="nl-NL" sz="2400" dirty="0"/>
              <a:t>Aandacht voor interne en externe samenwerking/communicatie</a:t>
            </a:r>
            <a:endParaRPr lang="nl-NL" sz="2000" dirty="0">
              <a:latin typeface="Calibri" panose="020F0502020204030204" pitchFamily="34" charset="0"/>
              <a:ea typeface="Calibri" panose="020F0502020204030204" pitchFamily="34" charset="0"/>
            </a:endParaRPr>
          </a:p>
          <a:p>
            <a:r>
              <a:rPr lang="nl-NL" sz="2400" dirty="0">
                <a:latin typeface="Calibri" panose="020F0502020204030204" pitchFamily="34" charset="0"/>
              </a:rPr>
              <a:t>Aanhaken waar nodig: MS/KF2035, implementatie Wet BIG artikel 3, tekort vacatures KF RT</a:t>
            </a:r>
            <a:endParaRPr lang="nl-NL" sz="2400" dirty="0"/>
          </a:p>
        </p:txBody>
      </p:sp>
      <p:sp>
        <p:nvSpPr>
          <p:cNvPr id="4" name="Tijdelijke aanduiding voor datum 3">
            <a:extLst>
              <a:ext uri="{FF2B5EF4-FFF2-40B4-BE49-F238E27FC236}">
                <a16:creationId xmlns:a16="http://schemas.microsoft.com/office/drawing/2014/main" id="{9EC98DAD-3815-C3A2-FF36-9799B7FB8B55}"/>
              </a:ext>
            </a:extLst>
          </p:cNvPr>
          <p:cNvSpPr>
            <a:spLocks noGrp="1"/>
          </p:cNvSpPr>
          <p:nvPr>
            <p:ph type="dt" sz="half" idx="10"/>
          </p:nvPr>
        </p:nvSpPr>
        <p:spPr/>
        <p:txBody>
          <a:bodyPr/>
          <a:lstStyle/>
          <a:p>
            <a:pPr defTabSz="457200" fontAlgn="base">
              <a:spcBef>
                <a:spcPct val="0"/>
              </a:spcBef>
              <a:spcAft>
                <a:spcPct val="0"/>
              </a:spcAft>
            </a:pPr>
            <a:fld id="{624CE395-1C2D-4BC2-8F1D-ECB22171DA86}"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201683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7A60B-AE07-76D7-B79C-73614AF3D9F3}"/>
              </a:ext>
            </a:extLst>
          </p:cNvPr>
          <p:cNvSpPr>
            <a:spLocks noGrp="1"/>
          </p:cNvSpPr>
          <p:nvPr>
            <p:ph type="title"/>
          </p:nvPr>
        </p:nvSpPr>
        <p:spPr/>
        <p:txBody>
          <a:bodyPr/>
          <a:lstStyle/>
          <a:p>
            <a:r>
              <a:rPr lang="nl-NL" dirty="0"/>
              <a:t>Plannen 2025</a:t>
            </a:r>
          </a:p>
        </p:txBody>
      </p:sp>
      <p:sp>
        <p:nvSpPr>
          <p:cNvPr id="3" name="Tijdelijke aanduiding voor inhoud 2">
            <a:extLst>
              <a:ext uri="{FF2B5EF4-FFF2-40B4-BE49-F238E27FC236}">
                <a16:creationId xmlns:a16="http://schemas.microsoft.com/office/drawing/2014/main" id="{02B74B84-839D-3125-C2AE-CFB91053D58F}"/>
              </a:ext>
            </a:extLst>
          </p:cNvPr>
          <p:cNvSpPr>
            <a:spLocks noGrp="1"/>
          </p:cNvSpPr>
          <p:nvPr>
            <p:ph idx="1"/>
          </p:nvPr>
        </p:nvSpPr>
        <p:spPr/>
        <p:txBody>
          <a:bodyPr/>
          <a:lstStyle/>
          <a:p>
            <a:r>
              <a:rPr lang="nl-NL" sz="2400" dirty="0"/>
              <a:t>Afronden </a:t>
            </a:r>
            <a:r>
              <a:rPr lang="nl-NL" sz="2400" b="1" dirty="0">
                <a:solidFill>
                  <a:schemeClr val="accent2"/>
                </a:solidFill>
              </a:rPr>
              <a:t>leidraad </a:t>
            </a:r>
            <a:r>
              <a:rPr lang="nl-NL" sz="2400" b="1" err="1">
                <a:solidFill>
                  <a:schemeClr val="accent2"/>
                </a:solidFill>
              </a:rPr>
              <a:t>MedTech</a:t>
            </a:r>
            <a:endParaRPr lang="nl-NL" sz="2400" dirty="0">
              <a:solidFill>
                <a:schemeClr val="accent2"/>
              </a:solidFill>
            </a:endParaRPr>
          </a:p>
          <a:p>
            <a:r>
              <a:rPr lang="nl-NL" sz="2400" dirty="0"/>
              <a:t>Opstarten cluster </a:t>
            </a:r>
            <a:r>
              <a:rPr lang="nl-NL" sz="2400" dirty="0" err="1"/>
              <a:t>MedTech</a:t>
            </a:r>
            <a:endParaRPr lang="nl-NL" sz="2400"/>
          </a:p>
          <a:p>
            <a:r>
              <a:rPr lang="nl-NL" sz="2400" dirty="0"/>
              <a:t>Uitwerken workshop tot concreet voorstel delen informatie</a:t>
            </a:r>
          </a:p>
          <a:p>
            <a:r>
              <a:rPr lang="nl-NL" sz="2400" dirty="0"/>
              <a:t>Verbetercyclus visitaties: </a:t>
            </a:r>
            <a:r>
              <a:rPr lang="nl-NL" sz="2400" b="1" dirty="0">
                <a:solidFill>
                  <a:schemeClr val="accent2"/>
                </a:solidFill>
              </a:rPr>
              <a:t>project </a:t>
            </a:r>
            <a:r>
              <a:rPr lang="nl-NL" sz="2400" b="1" dirty="0" err="1">
                <a:solidFill>
                  <a:schemeClr val="accent2"/>
                </a:solidFill>
              </a:rPr>
              <a:t>ViSIE</a:t>
            </a:r>
            <a:r>
              <a:rPr lang="nl-NL" sz="2400" b="1" dirty="0">
                <a:solidFill>
                  <a:schemeClr val="accent2"/>
                </a:solidFill>
              </a:rPr>
              <a:t>, werkgroep RT visitaties</a:t>
            </a:r>
          </a:p>
          <a:p>
            <a:r>
              <a:rPr lang="nl-NL" sz="2400" dirty="0"/>
              <a:t>Start net goedgekeurde SKMS projecten: </a:t>
            </a:r>
          </a:p>
          <a:p>
            <a:pPr lvl="1"/>
            <a:r>
              <a:rPr lang="nl-NL" sz="2000" dirty="0"/>
              <a:t>Leidraad toevallige en onbedoelde blootstelling (</a:t>
            </a:r>
            <a:r>
              <a:rPr lang="nl-NL" sz="2000" dirty="0" err="1"/>
              <a:t>vz</a:t>
            </a:r>
            <a:r>
              <a:rPr lang="nl-NL" sz="2000" dirty="0"/>
              <a:t> Cécile </a:t>
            </a:r>
            <a:r>
              <a:rPr lang="nl-NL" sz="2000" dirty="0" err="1"/>
              <a:t>Jeukens</a:t>
            </a:r>
            <a:r>
              <a:rPr lang="nl-NL" sz="2000" dirty="0"/>
              <a:t>)</a:t>
            </a:r>
          </a:p>
          <a:p>
            <a:pPr lvl="1"/>
            <a:r>
              <a:rPr lang="nl-NL" sz="2000" dirty="0"/>
              <a:t>Leidraad </a:t>
            </a:r>
            <a:r>
              <a:rPr lang="nl-NL" sz="2000" dirty="0" err="1">
                <a:latin typeface="Calibri"/>
                <a:ea typeface="Calibri"/>
                <a:cs typeface="Calibri"/>
              </a:rPr>
              <a:t>KLinische</a:t>
            </a:r>
            <a:r>
              <a:rPr lang="nl-NL" sz="2000" dirty="0">
                <a:latin typeface="Calibri"/>
                <a:ea typeface="Calibri"/>
                <a:cs typeface="Calibri"/>
              </a:rPr>
              <a:t> Implementatie van Medische Hulpmiddelen gebaseerd op AI (</a:t>
            </a:r>
            <a:r>
              <a:rPr lang="nl-NL" sz="2000" dirty="0" err="1">
                <a:latin typeface="Calibri"/>
                <a:ea typeface="Calibri"/>
                <a:cs typeface="Calibri"/>
              </a:rPr>
              <a:t>vz</a:t>
            </a:r>
            <a:r>
              <a:rPr lang="nl-NL" sz="2000" dirty="0">
                <a:latin typeface="Calibri"/>
                <a:ea typeface="Calibri"/>
                <a:cs typeface="Calibri"/>
              </a:rPr>
              <a:t> André Dekker)</a:t>
            </a:r>
          </a:p>
          <a:p>
            <a:r>
              <a:rPr lang="nl-NL" sz="2400" dirty="0"/>
              <a:t>Aandacht voor interne en externe samenwerking/communicatie</a:t>
            </a:r>
            <a:endParaRPr lang="nl-NL" sz="2000" dirty="0">
              <a:latin typeface="Calibri" panose="020F0502020204030204" pitchFamily="34" charset="0"/>
              <a:ea typeface="Calibri" panose="020F0502020204030204" pitchFamily="34" charset="0"/>
            </a:endParaRPr>
          </a:p>
          <a:p>
            <a:r>
              <a:rPr lang="nl-NL" sz="2400" dirty="0">
                <a:latin typeface="Calibri" panose="020F0502020204030204" pitchFamily="34" charset="0"/>
              </a:rPr>
              <a:t>Aanhaken waar nodig: MS/KF2035, implementatie Wet BIG artikel 3, tekort vacatures KF RT</a:t>
            </a:r>
            <a:endParaRPr lang="nl-NL" sz="2400" dirty="0"/>
          </a:p>
        </p:txBody>
      </p:sp>
      <p:sp>
        <p:nvSpPr>
          <p:cNvPr id="4" name="Tijdelijke aanduiding voor datum 3">
            <a:extLst>
              <a:ext uri="{FF2B5EF4-FFF2-40B4-BE49-F238E27FC236}">
                <a16:creationId xmlns:a16="http://schemas.microsoft.com/office/drawing/2014/main" id="{9EC98DAD-3815-C3A2-FF36-9799B7FB8B55}"/>
              </a:ext>
            </a:extLst>
          </p:cNvPr>
          <p:cNvSpPr>
            <a:spLocks noGrp="1"/>
          </p:cNvSpPr>
          <p:nvPr>
            <p:ph type="dt" sz="half" idx="10"/>
          </p:nvPr>
        </p:nvSpPr>
        <p:spPr/>
        <p:txBody>
          <a:bodyPr/>
          <a:lstStyle/>
          <a:p>
            <a:pPr defTabSz="457200" fontAlgn="base">
              <a:spcBef>
                <a:spcPct val="0"/>
              </a:spcBef>
              <a:spcAft>
                <a:spcPct val="0"/>
              </a:spcAft>
            </a:pPr>
            <a:fld id="{624CE395-1C2D-4BC2-8F1D-ECB22171DA86}"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374859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49D56-A59A-F293-8300-C82E0D306B32}"/>
              </a:ext>
            </a:extLst>
          </p:cNvPr>
          <p:cNvSpPr>
            <a:spLocks noGrp="1"/>
          </p:cNvSpPr>
          <p:nvPr>
            <p:ph type="title"/>
          </p:nvPr>
        </p:nvSpPr>
        <p:spPr/>
        <p:txBody>
          <a:bodyPr/>
          <a:lstStyle/>
          <a:p>
            <a:r>
              <a:rPr lang="nl-NL" dirty="0"/>
              <a:t>Leidraad </a:t>
            </a:r>
            <a:r>
              <a:rPr lang="nl-NL" dirty="0" err="1"/>
              <a:t>MedTech</a:t>
            </a:r>
            <a:endParaRPr lang="nl-NL" dirty="0"/>
          </a:p>
        </p:txBody>
      </p:sp>
      <p:sp>
        <p:nvSpPr>
          <p:cNvPr id="3" name="Tijdelijke aanduiding voor inhoud 2">
            <a:extLst>
              <a:ext uri="{FF2B5EF4-FFF2-40B4-BE49-F238E27FC236}">
                <a16:creationId xmlns:a16="http://schemas.microsoft.com/office/drawing/2014/main" id="{B3CBDE25-8434-EF44-78BC-6C9EDDCA21E3}"/>
              </a:ext>
            </a:extLst>
          </p:cNvPr>
          <p:cNvSpPr>
            <a:spLocks noGrp="1"/>
          </p:cNvSpPr>
          <p:nvPr>
            <p:ph idx="1"/>
          </p:nvPr>
        </p:nvSpPr>
        <p:spPr>
          <a:xfrm>
            <a:off x="609600" y="2068513"/>
            <a:ext cx="10972800" cy="4287838"/>
          </a:xfrm>
        </p:spPr>
        <p:txBody>
          <a:bodyPr/>
          <a:lstStyle/>
          <a:p>
            <a:r>
              <a:rPr lang="nl-NL" sz="2400" dirty="0"/>
              <a:t>Heel veel dank aan leden voor uitgebreid en goed commentaar dat is geleverd</a:t>
            </a:r>
          </a:p>
          <a:p>
            <a:r>
              <a:rPr lang="nl-NL" sz="2400" dirty="0"/>
              <a:t>Document voldoet nog niet aan verwachtingen qua inhoud en vorm, zorgen over beloofde afname administratielast</a:t>
            </a:r>
          </a:p>
          <a:p>
            <a:r>
              <a:rPr lang="nl-NL" sz="2400" dirty="0"/>
              <a:t>Brief namens NVKF bestuur gestuurd; gesprek volgt</a:t>
            </a:r>
          </a:p>
          <a:p>
            <a:r>
              <a:rPr lang="nl-NL" sz="2400" dirty="0"/>
              <a:t>Wel goed om context leidraad/project te kennen; niet alleen bedoeld voor KF</a:t>
            </a:r>
          </a:p>
        </p:txBody>
      </p:sp>
      <p:sp>
        <p:nvSpPr>
          <p:cNvPr id="4" name="Tijdelijke aanduiding voor datum 3">
            <a:extLst>
              <a:ext uri="{FF2B5EF4-FFF2-40B4-BE49-F238E27FC236}">
                <a16:creationId xmlns:a16="http://schemas.microsoft.com/office/drawing/2014/main" id="{796D2659-7529-FC53-8BE5-33B34C998EED}"/>
              </a:ext>
            </a:extLst>
          </p:cNvPr>
          <p:cNvSpPr>
            <a:spLocks noGrp="1"/>
          </p:cNvSpPr>
          <p:nvPr>
            <p:ph type="dt" sz="half" idx="10"/>
          </p:nvPr>
        </p:nvSpPr>
        <p:spPr/>
        <p:txBody>
          <a:bodyPr/>
          <a:lstStyle/>
          <a:p>
            <a:pPr defTabSz="457200" fontAlgn="base">
              <a:spcBef>
                <a:spcPct val="0"/>
              </a:spcBef>
              <a:spcAft>
                <a:spcPct val="0"/>
              </a:spcAft>
            </a:pPr>
            <a:fld id="{624CE395-1C2D-4BC2-8F1D-ECB22171DA86}"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109407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35987-DEA0-EEA4-4FCC-CA6F5F25FE55}"/>
              </a:ext>
            </a:extLst>
          </p:cNvPr>
          <p:cNvSpPr>
            <a:spLocks noGrp="1"/>
          </p:cNvSpPr>
          <p:nvPr>
            <p:ph type="title"/>
          </p:nvPr>
        </p:nvSpPr>
        <p:spPr/>
        <p:txBody>
          <a:bodyPr/>
          <a:lstStyle/>
          <a:p>
            <a:r>
              <a:rPr lang="nl-NL" dirty="0"/>
              <a:t>Project </a:t>
            </a:r>
            <a:r>
              <a:rPr lang="nl-NL" dirty="0" err="1"/>
              <a:t>ViSIE</a:t>
            </a:r>
            <a:endParaRPr lang="nl-NL" dirty="0"/>
          </a:p>
        </p:txBody>
      </p:sp>
      <p:sp>
        <p:nvSpPr>
          <p:cNvPr id="3" name="Tijdelijke aanduiding voor inhoud 2">
            <a:extLst>
              <a:ext uri="{FF2B5EF4-FFF2-40B4-BE49-F238E27FC236}">
                <a16:creationId xmlns:a16="http://schemas.microsoft.com/office/drawing/2014/main" id="{60FD0B14-1152-7167-522E-CAA8280A95A6}"/>
              </a:ext>
            </a:extLst>
          </p:cNvPr>
          <p:cNvSpPr>
            <a:spLocks noGrp="1"/>
          </p:cNvSpPr>
          <p:nvPr>
            <p:ph idx="1"/>
          </p:nvPr>
        </p:nvSpPr>
        <p:spPr/>
        <p:txBody>
          <a:bodyPr/>
          <a:lstStyle/>
          <a:p>
            <a:r>
              <a:rPr lang="nl-NL" sz="2400" dirty="0"/>
              <a:t>Werkgroep NVKF: Jan Habraken (</a:t>
            </a:r>
            <a:r>
              <a:rPr lang="nl-NL" sz="2400" dirty="0" err="1"/>
              <a:t>vz</a:t>
            </a:r>
            <a:r>
              <a:rPr lang="nl-NL" sz="2400" dirty="0"/>
              <a:t>), Saskia Bruijn, Ellen Brunenberg</a:t>
            </a:r>
          </a:p>
          <a:p>
            <a:endParaRPr lang="nl-NL" sz="2400" dirty="0"/>
          </a:p>
          <a:p>
            <a:r>
              <a:rPr lang="nl-NL" sz="2400" dirty="0"/>
              <a:t>Project Kennisinstituut met 21 </a:t>
            </a:r>
            <a:r>
              <a:rPr lang="nl-NL" sz="2400" dirty="0" err="1"/>
              <a:t>wv’en</a:t>
            </a:r>
            <a:endParaRPr lang="nl-NL" sz="2400" dirty="0"/>
          </a:p>
          <a:p>
            <a:r>
              <a:rPr lang="nl-NL" sz="2400" dirty="0"/>
              <a:t>Richting toekomstbestendige visitatie</a:t>
            </a:r>
          </a:p>
          <a:p>
            <a:r>
              <a:rPr lang="nl-NL" sz="2400" dirty="0"/>
              <a:t>“Niet vinken</a:t>
            </a:r>
            <a:r>
              <a:rPr lang="nl-NL" sz="2400" dirty="0">
                <a:solidFill>
                  <a:srgbClr val="000000"/>
                </a:solidFill>
                <a:latin typeface="Gill Sans"/>
              </a:rPr>
              <a:t> </a:t>
            </a:r>
            <a:r>
              <a:rPr lang="nl-NL" sz="2400" dirty="0">
                <a:solidFill>
                  <a:srgbClr val="000000"/>
                </a:solidFill>
                <a:latin typeface="Apple Color Emoji"/>
              </a:rPr>
              <a:t>✅</a:t>
            </a:r>
            <a:r>
              <a:rPr lang="nl-NL" sz="2400" dirty="0"/>
              <a:t> maar vonken</a:t>
            </a:r>
            <a:r>
              <a:rPr lang="nl-NL" sz="2400" dirty="0">
                <a:solidFill>
                  <a:srgbClr val="000000"/>
                </a:solidFill>
                <a:latin typeface="Gill Sans"/>
              </a:rPr>
              <a:t> </a:t>
            </a:r>
            <a:r>
              <a:rPr lang="nl-NL" sz="2400" dirty="0">
                <a:solidFill>
                  <a:srgbClr val="000000"/>
                </a:solidFill>
                <a:latin typeface="Apple Color Emoji"/>
              </a:rPr>
              <a:t>🔥</a:t>
            </a:r>
            <a:r>
              <a:rPr lang="nl-NL" sz="2400" dirty="0"/>
              <a:t>”</a:t>
            </a:r>
          </a:p>
          <a:p>
            <a:endParaRPr lang="nl-NL" sz="2400" dirty="0"/>
          </a:p>
          <a:p>
            <a:r>
              <a:rPr lang="nl-NL" sz="2400" dirty="0"/>
              <a:t>Momenteel bezig: inventarisatie normen</a:t>
            </a:r>
          </a:p>
          <a:p>
            <a:r>
              <a:rPr lang="nl-NL" sz="2400" dirty="0"/>
              <a:t>Behouden/aanpassen/vervallen/gespreksthema</a:t>
            </a:r>
          </a:p>
          <a:p>
            <a:r>
              <a:rPr lang="nl-NL" sz="2400" dirty="0"/>
              <a:t>Uniformeren, uiteindelijk reglement langs ALV</a:t>
            </a:r>
          </a:p>
        </p:txBody>
      </p:sp>
      <p:sp>
        <p:nvSpPr>
          <p:cNvPr id="4" name="Tijdelijke aanduiding voor datum 3">
            <a:extLst>
              <a:ext uri="{FF2B5EF4-FFF2-40B4-BE49-F238E27FC236}">
                <a16:creationId xmlns:a16="http://schemas.microsoft.com/office/drawing/2014/main" id="{FE54EFE1-8566-4A34-523D-32CCE9E7CA5B}"/>
              </a:ext>
            </a:extLst>
          </p:cNvPr>
          <p:cNvSpPr>
            <a:spLocks noGrp="1"/>
          </p:cNvSpPr>
          <p:nvPr>
            <p:ph type="dt" sz="half" idx="10"/>
          </p:nvPr>
        </p:nvSpPr>
        <p:spPr/>
        <p:txBody>
          <a:bodyPr/>
          <a:lstStyle/>
          <a:p>
            <a:pPr defTabSz="457200" fontAlgn="base">
              <a:spcBef>
                <a:spcPct val="0"/>
              </a:spcBef>
              <a:spcAft>
                <a:spcPct val="0"/>
              </a:spcAft>
            </a:pPr>
            <a:fld id="{624CE395-1C2D-4BC2-8F1D-ECB22171DA86}"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82580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19262-0776-50C0-24A1-7F4BED10F7A0}"/>
              </a:ext>
            </a:extLst>
          </p:cNvPr>
          <p:cNvSpPr>
            <a:spLocks noGrp="1"/>
          </p:cNvSpPr>
          <p:nvPr>
            <p:ph type="title"/>
          </p:nvPr>
        </p:nvSpPr>
        <p:spPr/>
        <p:txBody>
          <a:bodyPr/>
          <a:lstStyle/>
          <a:p>
            <a:r>
              <a:rPr lang="nl-NL" dirty="0"/>
              <a:t>Vormgeving RT visitaties</a:t>
            </a:r>
          </a:p>
        </p:txBody>
      </p:sp>
      <p:sp>
        <p:nvSpPr>
          <p:cNvPr id="3" name="Tijdelijke aanduiding voor inhoud 2">
            <a:extLst>
              <a:ext uri="{FF2B5EF4-FFF2-40B4-BE49-F238E27FC236}">
                <a16:creationId xmlns:a16="http://schemas.microsoft.com/office/drawing/2014/main" id="{AEE82AD2-20C7-C73E-A252-FF1D9E159D7E}"/>
              </a:ext>
            </a:extLst>
          </p:cNvPr>
          <p:cNvSpPr>
            <a:spLocks noGrp="1"/>
          </p:cNvSpPr>
          <p:nvPr>
            <p:ph idx="1"/>
          </p:nvPr>
        </p:nvSpPr>
        <p:spPr>
          <a:xfrm>
            <a:off x="609600" y="2068513"/>
            <a:ext cx="10972800" cy="4287838"/>
          </a:xfrm>
        </p:spPr>
        <p:txBody>
          <a:bodyPr/>
          <a:lstStyle/>
          <a:p>
            <a:pPr algn="l" rtl="0" fontAlgn="base">
              <a:buFont typeface="Arial" panose="020B0604020202020204" pitchFamily="34" charset="0"/>
              <a:buChar char="•"/>
            </a:pPr>
            <a:r>
              <a:rPr lang="nl-NL" sz="2400" dirty="0">
                <a:solidFill>
                  <a:srgbClr val="000000"/>
                </a:solidFill>
              </a:rPr>
              <a:t>Werkgroep: Ellen Brunenberg (</a:t>
            </a:r>
            <a:r>
              <a:rPr lang="nl-NL" sz="2400" dirty="0" err="1">
                <a:solidFill>
                  <a:srgbClr val="000000"/>
                </a:solidFill>
              </a:rPr>
              <a:t>vz</a:t>
            </a:r>
            <a:r>
              <a:rPr lang="nl-NL" sz="2400" dirty="0">
                <a:solidFill>
                  <a:srgbClr val="000000"/>
                </a:solidFill>
              </a:rPr>
              <a:t>), Jan Habraken, André Minken, Bram van </a:t>
            </a:r>
            <a:r>
              <a:rPr lang="nl-NL" sz="2400" dirty="0" err="1">
                <a:solidFill>
                  <a:srgbClr val="000000"/>
                </a:solidFill>
              </a:rPr>
              <a:t>Asselen</a:t>
            </a:r>
            <a:r>
              <a:rPr lang="nl-NL" sz="2400" dirty="0">
                <a:solidFill>
                  <a:srgbClr val="000000"/>
                </a:solidFill>
              </a:rPr>
              <a:t>, Johan </a:t>
            </a:r>
            <a:r>
              <a:rPr lang="nl-NL" sz="2400" dirty="0" err="1">
                <a:solidFill>
                  <a:srgbClr val="000000"/>
                </a:solidFill>
              </a:rPr>
              <a:t>Cuijpers</a:t>
            </a:r>
            <a:r>
              <a:rPr lang="nl-NL" sz="2400" dirty="0">
                <a:solidFill>
                  <a:srgbClr val="000000"/>
                </a:solidFill>
              </a:rPr>
              <a:t>, Hendrik Piersma, Rik Westendorp, Anna </a:t>
            </a:r>
            <a:r>
              <a:rPr lang="nl-NL" sz="2400" dirty="0" err="1">
                <a:solidFill>
                  <a:srgbClr val="000000"/>
                </a:solidFill>
              </a:rPr>
              <a:t>Petoukhova</a:t>
            </a:r>
            <a:r>
              <a:rPr lang="nl-NL" sz="2400" dirty="0">
                <a:solidFill>
                  <a:srgbClr val="000000"/>
                </a:solidFill>
              </a:rPr>
              <a:t>, Marion Essers</a:t>
            </a:r>
          </a:p>
          <a:p>
            <a:pPr algn="l" rtl="0" fontAlgn="base">
              <a:buFont typeface="Arial" panose="020B0604020202020204" pitchFamily="34" charset="0"/>
              <a:buChar char="•"/>
            </a:pPr>
            <a:r>
              <a:rPr lang="nl-NL" sz="2400" dirty="0">
                <a:solidFill>
                  <a:srgbClr val="000000"/>
                </a:solidFill>
              </a:rPr>
              <a:t>Uitgangspunt: RT kent synchrone NVRO-NVKF-NVMBR visitatie (naast NVKF-brede visitatie)</a:t>
            </a:r>
          </a:p>
          <a:p>
            <a:pPr algn="l" rtl="0" fontAlgn="base">
              <a:buFont typeface="Arial" panose="020B0604020202020204" pitchFamily="34" charset="0"/>
              <a:buChar char="•"/>
            </a:pPr>
            <a:r>
              <a:rPr lang="nl-NL" sz="2400" dirty="0">
                <a:solidFill>
                  <a:srgbClr val="000000"/>
                </a:solidFill>
              </a:rPr>
              <a:t>Normen deel van NVKF visitatie, getoetst op dag van NVRO-NVKF-NVMBR visitatie (</a:t>
            </a:r>
            <a:r>
              <a:rPr lang="nl-NL" sz="2400" b="1" dirty="0">
                <a:solidFill>
                  <a:srgbClr val="000000"/>
                </a:solidFill>
              </a:rPr>
              <a:t>niet</a:t>
            </a:r>
            <a:r>
              <a:rPr lang="nl-NL" sz="2400" dirty="0">
                <a:solidFill>
                  <a:srgbClr val="000000"/>
                </a:solidFill>
              </a:rPr>
              <a:t> opnieuw bij NVKF-brede visitatie)</a:t>
            </a:r>
          </a:p>
          <a:p>
            <a:r>
              <a:rPr lang="nl-NL" sz="2400">
                <a:solidFill>
                  <a:srgbClr val="000000"/>
                </a:solidFill>
              </a:rPr>
              <a:t>Werken met één gezamenlijke poule (RT) visiteurs vanuit NVKF commissie </a:t>
            </a:r>
            <a:r>
              <a:rPr lang="nl-NL" sz="2400" dirty="0">
                <a:solidFill>
                  <a:srgbClr val="000000"/>
                </a:solidFill>
              </a:rPr>
              <a:t>kwaliteitsvisitaties</a:t>
            </a:r>
          </a:p>
          <a:p>
            <a:pPr algn="l" rtl="0" fontAlgn="base"/>
            <a:r>
              <a:rPr lang="nl-NL" sz="2400">
                <a:solidFill>
                  <a:srgbClr val="000000"/>
                </a:solidFill>
              </a:rPr>
              <a:t>Nodig: aanpassingen reglement plus werkafspraken (volgt)</a:t>
            </a:r>
          </a:p>
          <a:p>
            <a:pPr algn="l" rtl="0" fontAlgn="base"/>
            <a:endParaRPr lang="nl-NL" b="0" i="0" dirty="0">
              <a:solidFill>
                <a:srgbClr val="000000"/>
              </a:solidFill>
              <a:effectLst/>
              <a:latin typeface="Segoe UI" panose="020B0502040204020203" pitchFamily="34" charset="0"/>
            </a:endParaRPr>
          </a:p>
          <a:p>
            <a:endParaRPr lang="nl-NL" dirty="0"/>
          </a:p>
        </p:txBody>
      </p:sp>
      <p:sp>
        <p:nvSpPr>
          <p:cNvPr id="4" name="Tijdelijke aanduiding voor datum 3">
            <a:extLst>
              <a:ext uri="{FF2B5EF4-FFF2-40B4-BE49-F238E27FC236}">
                <a16:creationId xmlns:a16="http://schemas.microsoft.com/office/drawing/2014/main" id="{9E7CCDD9-97C9-7CBF-FBB3-D42022445194}"/>
              </a:ext>
            </a:extLst>
          </p:cNvPr>
          <p:cNvSpPr>
            <a:spLocks noGrp="1"/>
          </p:cNvSpPr>
          <p:nvPr>
            <p:ph type="dt" sz="half" idx="10"/>
          </p:nvPr>
        </p:nvSpPr>
        <p:spPr/>
        <p:txBody>
          <a:bodyPr/>
          <a:lstStyle/>
          <a:p>
            <a:pPr defTabSz="457200" fontAlgn="base">
              <a:spcBef>
                <a:spcPct val="0"/>
              </a:spcBef>
              <a:spcAft>
                <a:spcPct val="0"/>
              </a:spcAft>
            </a:pPr>
            <a:fld id="{624CE395-1C2D-4BC2-8F1D-ECB22171DA86}"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849781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E9467CAC-64A4-08EE-AA60-BA9E98F08AAC}"/>
              </a:ext>
            </a:extLst>
          </p:cNvPr>
          <p:cNvSpPr>
            <a:spLocks noGrp="1"/>
          </p:cNvSpPr>
          <p:nvPr>
            <p:ph type="subTitle" idx="1"/>
          </p:nvPr>
        </p:nvSpPr>
        <p:spPr/>
        <p:txBody>
          <a:bodyPr/>
          <a:lstStyle/>
          <a:p>
            <a:r>
              <a:rPr lang="en-US" altLang="en-US" dirty="0"/>
              <a:t>Lessons learned </a:t>
            </a:r>
            <a:r>
              <a:rPr lang="en-US" altLang="en-US" dirty="0" err="1"/>
              <a:t>en</a:t>
            </a:r>
            <a:r>
              <a:rPr lang="en-US" altLang="en-US" dirty="0"/>
              <a:t> </a:t>
            </a:r>
            <a:r>
              <a:rPr lang="en-US" altLang="en-US" dirty="0" err="1"/>
              <a:t>vooruitblik</a:t>
            </a:r>
            <a:endParaRPr lang="en-US" altLang="en-US" dirty="0"/>
          </a:p>
          <a:p>
            <a:r>
              <a:rPr lang="en-US" altLang="en-US" dirty="0"/>
              <a:t>(take home: doe mee!)</a:t>
            </a:r>
          </a:p>
        </p:txBody>
      </p:sp>
      <p:sp>
        <p:nvSpPr>
          <p:cNvPr id="24578" name="Rectangle 2">
            <a:extLst>
              <a:ext uri="{FF2B5EF4-FFF2-40B4-BE49-F238E27FC236}">
                <a16:creationId xmlns:a16="http://schemas.microsoft.com/office/drawing/2014/main" id="{A49B54D7-EEA3-05CA-E9BB-5ADB5367464F}"/>
              </a:ext>
            </a:extLst>
          </p:cNvPr>
          <p:cNvSpPr>
            <a:spLocks noGrp="1"/>
          </p:cNvSpPr>
          <p:nvPr>
            <p:ph type="ctrTitle"/>
          </p:nvPr>
        </p:nvSpPr>
        <p:spPr/>
        <p:txBody>
          <a:bodyPr/>
          <a:lstStyle/>
          <a:p>
            <a:r>
              <a:rPr lang="en-US" altLang="en-US" dirty="0"/>
              <a:t>NVKF </a:t>
            </a:r>
            <a:r>
              <a:rPr lang="en-US" altLang="en-US" dirty="0" err="1"/>
              <a:t>Kennisagenda</a:t>
            </a:r>
            <a:r>
              <a:rPr lang="en-US" altLang="en-US" dirty="0"/>
              <a:t> 2.0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39A87DC-94CA-541C-4841-8E19323321CB}"/>
              </a:ext>
            </a:extLst>
          </p:cNvPr>
          <p:cNvSpPr>
            <a:spLocks noGrp="1"/>
          </p:cNvSpPr>
          <p:nvPr>
            <p:ph type="title"/>
          </p:nvPr>
        </p:nvSpPr>
        <p:spPr/>
        <p:txBody>
          <a:bodyPr/>
          <a:lstStyle/>
          <a:p>
            <a:r>
              <a:rPr lang="en-US" altLang="en-US" dirty="0" err="1"/>
              <a:t>Achtergrond</a:t>
            </a:r>
            <a:endParaRPr lang="en-US" altLang="en-US" dirty="0"/>
          </a:p>
        </p:txBody>
      </p:sp>
      <p:sp>
        <p:nvSpPr>
          <p:cNvPr id="6" name="Tijdelijke aanduiding voor inhoud 5">
            <a:extLst>
              <a:ext uri="{FF2B5EF4-FFF2-40B4-BE49-F238E27FC236}">
                <a16:creationId xmlns:a16="http://schemas.microsoft.com/office/drawing/2014/main" id="{6D68A3F3-3F0F-436B-AE8B-FB93E3234D0E}"/>
              </a:ext>
            </a:extLst>
          </p:cNvPr>
          <p:cNvSpPr>
            <a:spLocks noGrp="1"/>
          </p:cNvSpPr>
          <p:nvPr>
            <p:ph idx="1"/>
          </p:nvPr>
        </p:nvSpPr>
        <p:spPr/>
        <p:txBody>
          <a:bodyPr/>
          <a:lstStyle/>
          <a:p>
            <a:endParaRPr lang="nl-NL" dirty="0"/>
          </a:p>
        </p:txBody>
      </p:sp>
      <p:pic>
        <p:nvPicPr>
          <p:cNvPr id="3" name="Afbeelding 5">
            <a:extLst>
              <a:ext uri="{FF2B5EF4-FFF2-40B4-BE49-F238E27FC236}">
                <a16:creationId xmlns:a16="http://schemas.microsoft.com/office/drawing/2014/main" id="{EC98428F-5D69-C82E-FAF9-1754B777236F}"/>
              </a:ext>
            </a:extLst>
          </p:cNvPr>
          <p:cNvPicPr>
            <a:picLocks noChangeAspect="1"/>
          </p:cNvPicPr>
          <p:nvPr/>
        </p:nvPicPr>
        <p:blipFill>
          <a:blip r:embed="rId2"/>
          <a:stretch>
            <a:fillRect/>
          </a:stretch>
        </p:blipFill>
        <p:spPr>
          <a:xfrm>
            <a:off x="1760264" y="3701626"/>
            <a:ext cx="6057900" cy="2695575"/>
          </a:xfrm>
          <a:prstGeom prst="rect">
            <a:avLst/>
          </a:prstGeom>
        </p:spPr>
      </p:pic>
      <p:pic>
        <p:nvPicPr>
          <p:cNvPr id="4" name="Afbeelding 8">
            <a:extLst>
              <a:ext uri="{FF2B5EF4-FFF2-40B4-BE49-F238E27FC236}">
                <a16:creationId xmlns:a16="http://schemas.microsoft.com/office/drawing/2014/main" id="{99C6A450-3229-EBFB-F270-F4012EE7BF4A}"/>
              </a:ext>
            </a:extLst>
          </p:cNvPr>
          <p:cNvPicPr>
            <a:picLocks noChangeAspect="1"/>
          </p:cNvPicPr>
          <p:nvPr/>
        </p:nvPicPr>
        <p:blipFill>
          <a:blip r:embed="rId3"/>
          <a:stretch>
            <a:fillRect/>
          </a:stretch>
        </p:blipFill>
        <p:spPr>
          <a:xfrm>
            <a:off x="1760264" y="1881351"/>
            <a:ext cx="1866900" cy="933450"/>
          </a:xfrm>
          <a:prstGeom prst="rect">
            <a:avLst/>
          </a:prstGeom>
        </p:spPr>
      </p:pic>
      <p:pic>
        <p:nvPicPr>
          <p:cNvPr id="5" name="Afbeelding 10">
            <a:extLst>
              <a:ext uri="{FF2B5EF4-FFF2-40B4-BE49-F238E27FC236}">
                <a16:creationId xmlns:a16="http://schemas.microsoft.com/office/drawing/2014/main" id="{DC012B2B-1170-0EB3-7E72-2A8A95586841}"/>
              </a:ext>
            </a:extLst>
          </p:cNvPr>
          <p:cNvPicPr>
            <a:picLocks noChangeAspect="1"/>
          </p:cNvPicPr>
          <p:nvPr/>
        </p:nvPicPr>
        <p:blipFill>
          <a:blip r:embed="rId4"/>
          <a:stretch>
            <a:fillRect/>
          </a:stretch>
        </p:blipFill>
        <p:spPr>
          <a:xfrm>
            <a:off x="7965311" y="1881352"/>
            <a:ext cx="2190567" cy="451584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5AFC-B3AC-8E80-99D3-B52233569947}"/>
              </a:ext>
            </a:extLst>
          </p:cNvPr>
          <p:cNvSpPr>
            <a:spLocks noGrp="1"/>
          </p:cNvSpPr>
          <p:nvPr>
            <p:ph type="title"/>
          </p:nvPr>
        </p:nvSpPr>
        <p:spPr/>
        <p:txBody>
          <a:bodyPr/>
          <a:lstStyle/>
          <a:p>
            <a:r>
              <a:rPr lang="en-US" dirty="0" err="1"/>
              <a:t>Proces</a:t>
            </a:r>
            <a:r>
              <a:rPr lang="en-US" dirty="0"/>
              <a:t> </a:t>
            </a:r>
            <a:r>
              <a:rPr lang="en-US" dirty="0" err="1"/>
              <a:t>en</a:t>
            </a:r>
            <a:r>
              <a:rPr lang="en-US" dirty="0"/>
              <a:t> </a:t>
            </a:r>
            <a:r>
              <a:rPr lang="en-US" dirty="0" err="1"/>
              <a:t>opbrengst</a:t>
            </a:r>
            <a:endParaRPr lang="en-US" dirty="0"/>
          </a:p>
        </p:txBody>
      </p:sp>
      <p:graphicFrame>
        <p:nvGraphicFramePr>
          <p:cNvPr id="25" name="Content Placeholder 4">
            <a:extLst>
              <a:ext uri="{FF2B5EF4-FFF2-40B4-BE49-F238E27FC236}">
                <a16:creationId xmlns:a16="http://schemas.microsoft.com/office/drawing/2014/main" id="{3148CB64-1605-D107-52B9-40EE020A0E9F}"/>
              </a:ext>
            </a:extLst>
          </p:cNvPr>
          <p:cNvGraphicFramePr>
            <a:graphicFrameLocks noGrp="1"/>
          </p:cNvGraphicFramePr>
          <p:nvPr>
            <p:ph idx="1"/>
            <p:extLst>
              <p:ext uri="{D42A27DB-BD31-4B8C-83A1-F6EECF244321}">
                <p14:modId xmlns:p14="http://schemas.microsoft.com/office/powerpoint/2010/main" val="2765569948"/>
              </p:ext>
            </p:extLst>
          </p:nvPr>
        </p:nvGraphicFramePr>
        <p:xfrm>
          <a:off x="609600" y="1838324"/>
          <a:ext cx="4285673" cy="4340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B9DA62D-6055-29E5-68AE-05538943C513}"/>
              </a:ext>
            </a:extLst>
          </p:cNvPr>
          <p:cNvSpPr>
            <a:spLocks noGrp="1"/>
          </p:cNvSpPr>
          <p:nvPr>
            <p:ph type="dt" sz="half" idx="10"/>
          </p:nvPr>
        </p:nvSpPr>
        <p:spPr/>
        <p:txBody>
          <a:bodyPr/>
          <a:lstStyle/>
          <a:p>
            <a:pPr defTabSz="457200" fontAlgn="base">
              <a:spcBef>
                <a:spcPct val="0"/>
              </a:spcBef>
              <a:spcAft>
                <a:spcPct val="0"/>
              </a:spcAft>
            </a:pPr>
            <a:fld id="{FC88C892-833C-FD44-ADEB-B2CAC7FE234E}" type="datetime1">
              <a:rPr lang="en-US" altLang="en-US">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en-US">
              <a:latin typeface="Calibri" panose="020F0502020204030204" pitchFamily="34" charset="0"/>
              <a:ea typeface="ＭＳ Ｐゴシック" panose="020B0600070205080204" pitchFamily="34" charset="-128"/>
            </a:endParaRPr>
          </a:p>
        </p:txBody>
      </p:sp>
      <p:pic>
        <p:nvPicPr>
          <p:cNvPr id="23" name="Afbeelding 23">
            <a:extLst>
              <a:ext uri="{FF2B5EF4-FFF2-40B4-BE49-F238E27FC236}">
                <a16:creationId xmlns:a16="http://schemas.microsoft.com/office/drawing/2014/main" id="{A12C57D0-C479-BF25-5601-8D3F66BE58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83115" y="4208552"/>
            <a:ext cx="2621780" cy="1656220"/>
          </a:xfrm>
          <a:prstGeom prst="rect">
            <a:avLst/>
          </a:prstGeom>
        </p:spPr>
      </p:pic>
      <p:pic>
        <p:nvPicPr>
          <p:cNvPr id="24" name="Afbeelding 26">
            <a:extLst>
              <a:ext uri="{FF2B5EF4-FFF2-40B4-BE49-F238E27FC236}">
                <a16:creationId xmlns:a16="http://schemas.microsoft.com/office/drawing/2014/main" id="{FC17DD01-364C-CA4A-7668-96CF6D5C614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985965" y="1966068"/>
            <a:ext cx="2618931" cy="1462932"/>
          </a:xfrm>
          <a:prstGeom prst="rect">
            <a:avLst/>
          </a:prstGeom>
        </p:spPr>
      </p:pic>
      <p:pic>
        <p:nvPicPr>
          <p:cNvPr id="5" name="Afbeelding 13">
            <a:extLst>
              <a:ext uri="{FF2B5EF4-FFF2-40B4-BE49-F238E27FC236}">
                <a16:creationId xmlns:a16="http://schemas.microsoft.com/office/drawing/2014/main" id="{A1395944-55DB-3802-8A11-D739EB86D9F0}"/>
              </a:ext>
            </a:extLst>
          </p:cNvPr>
          <p:cNvPicPr>
            <a:picLocks noChangeAspect="1"/>
          </p:cNvPicPr>
          <p:nvPr/>
        </p:nvPicPr>
        <p:blipFill>
          <a:blip r:embed="rId9"/>
          <a:stretch>
            <a:fillRect/>
          </a:stretch>
        </p:blipFill>
        <p:spPr>
          <a:xfrm>
            <a:off x="7795292" y="2405344"/>
            <a:ext cx="2419496" cy="34594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81872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D5B3-A172-F43A-CB43-C9B3D04B3888}"/>
              </a:ext>
            </a:extLst>
          </p:cNvPr>
          <p:cNvSpPr>
            <a:spLocks noGrp="1"/>
          </p:cNvSpPr>
          <p:nvPr>
            <p:ph type="title"/>
          </p:nvPr>
        </p:nvSpPr>
        <p:spPr/>
        <p:txBody>
          <a:bodyPr/>
          <a:lstStyle/>
          <a:p>
            <a:r>
              <a:rPr lang="en-US" dirty="0"/>
              <a:t>Feedback </a:t>
            </a:r>
            <a:r>
              <a:rPr lang="en-US" dirty="0" err="1"/>
              <a:t>enquete</a:t>
            </a:r>
            <a:r>
              <a:rPr lang="en-US" dirty="0"/>
              <a:t> &amp; lessons learned</a:t>
            </a:r>
          </a:p>
        </p:txBody>
      </p:sp>
      <p:sp>
        <p:nvSpPr>
          <p:cNvPr id="3" name="Content Placeholder 2">
            <a:extLst>
              <a:ext uri="{FF2B5EF4-FFF2-40B4-BE49-F238E27FC236}">
                <a16:creationId xmlns:a16="http://schemas.microsoft.com/office/drawing/2014/main" id="{F36BC7F1-F76D-B3B0-9895-7C56B7406CEC}"/>
              </a:ext>
            </a:extLst>
          </p:cNvPr>
          <p:cNvSpPr>
            <a:spLocks noGrp="1"/>
          </p:cNvSpPr>
          <p:nvPr>
            <p:ph idx="1"/>
          </p:nvPr>
        </p:nvSpPr>
        <p:spPr/>
        <p:txBody>
          <a:bodyPr>
            <a:normAutofit/>
          </a:bodyPr>
          <a:lstStyle/>
          <a:p>
            <a:r>
              <a:rPr lang="en-US" sz="1600" dirty="0" err="1"/>
              <a:t>Betere</a:t>
            </a:r>
            <a:r>
              <a:rPr lang="en-US" sz="1600" dirty="0"/>
              <a:t> </a:t>
            </a:r>
            <a:r>
              <a:rPr lang="en-US" sz="1600" b="1" dirty="0" err="1"/>
              <a:t>afstemming</a:t>
            </a:r>
            <a:r>
              <a:rPr lang="en-US" sz="1600" b="1" dirty="0"/>
              <a:t> &amp; </a:t>
            </a:r>
            <a:r>
              <a:rPr lang="en-US" sz="1600" b="1" dirty="0" err="1"/>
              <a:t>eigenaarschap</a:t>
            </a:r>
            <a:endParaRPr lang="en-US" sz="1600" b="1" dirty="0"/>
          </a:p>
          <a:p>
            <a:pPr lvl="1"/>
            <a:r>
              <a:rPr lang="en-US" sz="1600" dirty="0"/>
              <a:t>Stem </a:t>
            </a:r>
            <a:r>
              <a:rPr lang="en-US" sz="1600" dirty="0" err="1"/>
              <a:t>onderwerpen</a:t>
            </a:r>
            <a:r>
              <a:rPr lang="en-US" sz="1600" dirty="0"/>
              <a:t> </a:t>
            </a:r>
            <a:r>
              <a:rPr lang="en-US" sz="1600" dirty="0" err="1"/>
              <a:t>beter</a:t>
            </a:r>
            <a:r>
              <a:rPr lang="en-US" sz="1600" dirty="0"/>
              <a:t> </a:t>
            </a:r>
            <a:r>
              <a:rPr lang="en-US" sz="1600" dirty="0" err="1"/>
              <a:t>af</a:t>
            </a:r>
            <a:r>
              <a:rPr lang="en-US" sz="1600" dirty="0"/>
              <a:t> op </a:t>
            </a:r>
            <a:r>
              <a:rPr lang="en-US" sz="1600" dirty="0" err="1"/>
              <a:t>subsidietrajecten</a:t>
            </a:r>
            <a:r>
              <a:rPr lang="en-US" sz="1600" dirty="0"/>
              <a:t>, </a:t>
            </a:r>
            <a:r>
              <a:rPr lang="en-US" sz="1600" dirty="0" err="1"/>
              <a:t>wij</a:t>
            </a:r>
            <a:r>
              <a:rPr lang="en-US" sz="1600" dirty="0"/>
              <a:t> </a:t>
            </a:r>
            <a:r>
              <a:rPr lang="en-US" sz="1600" dirty="0" err="1"/>
              <a:t>specifieke</a:t>
            </a:r>
            <a:r>
              <a:rPr lang="en-US" sz="1600" dirty="0"/>
              <a:t> </a:t>
            </a:r>
            <a:r>
              <a:rPr lang="en-US" sz="1600" dirty="0" err="1"/>
              <a:t>personen</a:t>
            </a:r>
            <a:r>
              <a:rPr lang="en-US" sz="1600" dirty="0"/>
              <a:t>/</a:t>
            </a:r>
            <a:r>
              <a:rPr lang="en-US" sz="1600" dirty="0" err="1"/>
              <a:t>groepen</a:t>
            </a:r>
            <a:r>
              <a:rPr lang="en-US" sz="1600" dirty="0"/>
              <a:t> </a:t>
            </a:r>
            <a:r>
              <a:rPr lang="en-US" sz="1600" dirty="0" err="1"/>
              <a:t>aan</a:t>
            </a:r>
            <a:r>
              <a:rPr lang="en-US" sz="1600" dirty="0"/>
              <a:t> </a:t>
            </a:r>
            <a:r>
              <a:rPr lang="en-US" sz="1600" dirty="0" err="1"/>
              <a:t>voor</a:t>
            </a:r>
            <a:r>
              <a:rPr lang="en-US" sz="1600" dirty="0"/>
              <a:t> </a:t>
            </a:r>
            <a:r>
              <a:rPr lang="en-US" sz="1600" dirty="0" err="1"/>
              <a:t>coördinatie</a:t>
            </a:r>
            <a:r>
              <a:rPr lang="en-US" sz="1600" dirty="0"/>
              <a:t> </a:t>
            </a:r>
            <a:r>
              <a:rPr lang="en-US" sz="1600" dirty="0" err="1"/>
              <a:t>en</a:t>
            </a:r>
            <a:r>
              <a:rPr lang="en-US" sz="1600" dirty="0"/>
              <a:t> </a:t>
            </a:r>
            <a:r>
              <a:rPr lang="en-US" sz="1600" dirty="0" err="1"/>
              <a:t>eigenaarschap</a:t>
            </a:r>
            <a:r>
              <a:rPr lang="en-US" sz="1600" dirty="0"/>
              <a:t>.</a:t>
            </a:r>
          </a:p>
          <a:p>
            <a:pPr lvl="1"/>
            <a:endParaRPr lang="en-US" sz="1600" dirty="0"/>
          </a:p>
          <a:p>
            <a:r>
              <a:rPr lang="en-US" sz="1600" b="1" dirty="0" err="1"/>
              <a:t>Zichtbaarheid</a:t>
            </a:r>
            <a:r>
              <a:rPr lang="en-US" sz="1600" b="1" dirty="0"/>
              <a:t> &amp; </a:t>
            </a:r>
            <a:r>
              <a:rPr lang="en-US" sz="1600" b="1" dirty="0" err="1"/>
              <a:t>betrokkenheid</a:t>
            </a:r>
            <a:r>
              <a:rPr lang="en-US" sz="1600" b="1" dirty="0"/>
              <a:t> </a:t>
            </a:r>
            <a:r>
              <a:rPr lang="en-US" sz="1600" dirty="0" err="1"/>
              <a:t>vergroten</a:t>
            </a:r>
            <a:endParaRPr lang="en-US" sz="1600" dirty="0"/>
          </a:p>
          <a:p>
            <a:pPr lvl="1"/>
            <a:r>
              <a:rPr lang="en-US" sz="1600" dirty="0"/>
              <a:t>Zorg </a:t>
            </a:r>
            <a:r>
              <a:rPr lang="en-US" sz="1600" dirty="0" err="1"/>
              <a:t>voor</a:t>
            </a:r>
            <a:r>
              <a:rPr lang="en-US" sz="1600" dirty="0"/>
              <a:t> </a:t>
            </a:r>
            <a:r>
              <a:rPr lang="en-US" sz="1600" dirty="0" err="1"/>
              <a:t>regelmatige</a:t>
            </a:r>
            <a:r>
              <a:rPr lang="en-US" sz="1600" dirty="0"/>
              <a:t> updates (</a:t>
            </a:r>
            <a:r>
              <a:rPr lang="en-US" sz="1600" dirty="0" err="1"/>
              <a:t>nieuwsbrief</a:t>
            </a:r>
            <a:r>
              <a:rPr lang="en-US" sz="1600" dirty="0"/>
              <a:t>, </a:t>
            </a:r>
            <a:r>
              <a:rPr lang="en-US" sz="1600" dirty="0" err="1"/>
              <a:t>bijeenkomsten</a:t>
            </a:r>
            <a:r>
              <a:rPr lang="en-US" sz="1600" dirty="0"/>
              <a:t>, website) </a:t>
            </a:r>
            <a:r>
              <a:rPr lang="en-US" sz="1600" dirty="0" err="1"/>
              <a:t>en</a:t>
            </a:r>
            <a:r>
              <a:rPr lang="en-US" sz="1600" dirty="0"/>
              <a:t> </a:t>
            </a:r>
            <a:r>
              <a:rPr lang="en-US" sz="1600" dirty="0" err="1"/>
              <a:t>betrek</a:t>
            </a:r>
            <a:r>
              <a:rPr lang="en-US" sz="1600" dirty="0"/>
              <a:t> </a:t>
            </a:r>
            <a:r>
              <a:rPr lang="en-US" sz="1600" dirty="0" err="1"/>
              <a:t>hoogleraren</a:t>
            </a:r>
            <a:r>
              <a:rPr lang="en-US" sz="1600" dirty="0"/>
              <a:t> (HAR) &amp; </a:t>
            </a:r>
            <a:r>
              <a:rPr lang="en-US" sz="1600" dirty="0" err="1"/>
              <a:t>onderzoekers</a:t>
            </a:r>
            <a:r>
              <a:rPr lang="en-US" sz="1600" dirty="0"/>
              <a:t> </a:t>
            </a:r>
            <a:r>
              <a:rPr lang="en-US" sz="1600" dirty="0" err="1"/>
              <a:t>actiever</a:t>
            </a:r>
            <a:r>
              <a:rPr lang="en-US" sz="1600" dirty="0"/>
              <a:t> </a:t>
            </a:r>
            <a:r>
              <a:rPr lang="en-US" sz="1600" dirty="0" err="1"/>
              <a:t>bij</a:t>
            </a:r>
            <a:r>
              <a:rPr lang="en-US" sz="1600" dirty="0"/>
              <a:t> de </a:t>
            </a:r>
            <a:r>
              <a:rPr lang="en-US" sz="1600" dirty="0" err="1"/>
              <a:t>kennisagenda</a:t>
            </a:r>
            <a:r>
              <a:rPr lang="en-US" sz="1600" dirty="0"/>
              <a:t>.</a:t>
            </a:r>
          </a:p>
          <a:p>
            <a:pPr lvl="1"/>
            <a:r>
              <a:rPr lang="en-US" sz="1600" dirty="0"/>
              <a:t>Betrokkenheid </a:t>
            </a:r>
            <a:r>
              <a:rPr lang="en-US" sz="1600" dirty="0" err="1"/>
              <a:t>niet-academische</a:t>
            </a:r>
            <a:r>
              <a:rPr lang="en-US" sz="1600" dirty="0"/>
              <a:t> centra</a:t>
            </a:r>
          </a:p>
          <a:p>
            <a:pPr lvl="1"/>
            <a:endParaRPr lang="en-US" sz="1600" dirty="0"/>
          </a:p>
          <a:p>
            <a:r>
              <a:rPr lang="en-US" sz="1600" b="1" dirty="0"/>
              <a:t>Slim </a:t>
            </a:r>
            <a:r>
              <a:rPr lang="en-US" sz="1600" b="1" dirty="0" err="1"/>
              <a:t>gebruik</a:t>
            </a:r>
            <a:r>
              <a:rPr lang="en-US" sz="1600" b="1" dirty="0"/>
              <a:t> van </a:t>
            </a:r>
            <a:r>
              <a:rPr lang="en-US" sz="1600" b="1" dirty="0" err="1"/>
              <a:t>bestaande</a:t>
            </a:r>
            <a:r>
              <a:rPr lang="en-US" sz="1600" b="1" dirty="0"/>
              <a:t> </a:t>
            </a:r>
            <a:r>
              <a:rPr lang="en-US" sz="1600" b="1" dirty="0" err="1"/>
              <a:t>middelen</a:t>
            </a:r>
            <a:r>
              <a:rPr lang="en-US" sz="1600" b="1" dirty="0"/>
              <a:t> &amp; </a:t>
            </a:r>
            <a:r>
              <a:rPr lang="en-US" sz="1600" b="1" dirty="0" err="1"/>
              <a:t>tijd</a:t>
            </a:r>
            <a:endParaRPr lang="en-US" sz="1600" b="1" dirty="0"/>
          </a:p>
          <a:p>
            <a:pPr lvl="1"/>
            <a:r>
              <a:rPr lang="en-US" sz="1600" dirty="0"/>
              <a:t>Benut </a:t>
            </a:r>
            <a:r>
              <a:rPr lang="en-US" sz="1600" dirty="0" err="1"/>
              <a:t>nascholingen</a:t>
            </a:r>
            <a:r>
              <a:rPr lang="en-US" sz="1600" dirty="0"/>
              <a:t> </a:t>
            </a:r>
            <a:r>
              <a:rPr lang="en-US" sz="1600" dirty="0" err="1"/>
              <a:t>en</a:t>
            </a:r>
            <a:r>
              <a:rPr lang="en-US" sz="1600" dirty="0"/>
              <a:t> NVKF-</a:t>
            </a:r>
            <a:r>
              <a:rPr lang="en-US" sz="1600" dirty="0" err="1"/>
              <a:t>bijeenkomsten</a:t>
            </a:r>
            <a:r>
              <a:rPr lang="en-US" sz="1600" dirty="0"/>
              <a:t> om </a:t>
            </a:r>
            <a:r>
              <a:rPr lang="en-US" sz="1600" dirty="0" err="1"/>
              <a:t>kennisagenda</a:t>
            </a:r>
            <a:r>
              <a:rPr lang="en-US" sz="1600" dirty="0"/>
              <a:t> </a:t>
            </a:r>
            <a:r>
              <a:rPr lang="en-US" sz="1600" dirty="0" err="1"/>
              <a:t>te</a:t>
            </a:r>
            <a:r>
              <a:rPr lang="en-US" sz="1600" dirty="0"/>
              <a:t> </a:t>
            </a:r>
            <a:r>
              <a:rPr lang="en-US" sz="1600" dirty="0" err="1"/>
              <a:t>versterken</a:t>
            </a:r>
            <a:r>
              <a:rPr lang="en-US" sz="1600" dirty="0"/>
              <a:t>, </a:t>
            </a:r>
            <a:r>
              <a:rPr lang="en-US" sz="1600" dirty="0" err="1"/>
              <a:t>en</a:t>
            </a:r>
            <a:r>
              <a:rPr lang="en-US" sz="1600" dirty="0"/>
              <a:t> </a:t>
            </a:r>
            <a:r>
              <a:rPr lang="en-US" sz="1600" dirty="0" err="1"/>
              <a:t>maak</a:t>
            </a:r>
            <a:r>
              <a:rPr lang="en-US" sz="1600" dirty="0"/>
              <a:t> </a:t>
            </a:r>
            <a:r>
              <a:rPr lang="en-US" sz="1600" dirty="0" err="1"/>
              <a:t>tijd</a:t>
            </a:r>
            <a:r>
              <a:rPr lang="en-US" sz="1600" dirty="0"/>
              <a:t> </a:t>
            </a:r>
            <a:r>
              <a:rPr lang="en-US" sz="1600" dirty="0" err="1"/>
              <a:t>vrij</a:t>
            </a:r>
            <a:r>
              <a:rPr lang="en-US" sz="1600" dirty="0"/>
              <a:t> door </a:t>
            </a:r>
            <a:r>
              <a:rPr lang="en-US" sz="1600" dirty="0" err="1"/>
              <a:t>krachten</a:t>
            </a:r>
            <a:r>
              <a:rPr lang="en-US" sz="1600" dirty="0"/>
              <a:t> </a:t>
            </a:r>
            <a:r>
              <a:rPr lang="en-US" sz="1600" dirty="0" err="1"/>
              <a:t>te</a:t>
            </a:r>
            <a:r>
              <a:rPr lang="en-US" sz="1600" dirty="0"/>
              <a:t> </a:t>
            </a:r>
            <a:r>
              <a:rPr lang="en-US" sz="1600" dirty="0" err="1"/>
              <a:t>bundelen</a:t>
            </a:r>
            <a:r>
              <a:rPr lang="en-US" sz="1600" dirty="0"/>
              <a:t>.</a:t>
            </a:r>
            <a:endParaRPr lang="en-US" sz="2000" dirty="0"/>
          </a:p>
        </p:txBody>
      </p:sp>
      <p:sp>
        <p:nvSpPr>
          <p:cNvPr id="4" name="Date Placeholder 3">
            <a:extLst>
              <a:ext uri="{FF2B5EF4-FFF2-40B4-BE49-F238E27FC236}">
                <a16:creationId xmlns:a16="http://schemas.microsoft.com/office/drawing/2014/main" id="{7D6DA65D-FD49-AD51-519D-E9CDA8476F70}"/>
              </a:ext>
            </a:extLst>
          </p:cNvPr>
          <p:cNvSpPr>
            <a:spLocks noGrp="1"/>
          </p:cNvSpPr>
          <p:nvPr>
            <p:ph type="dt" sz="half" idx="10"/>
          </p:nvPr>
        </p:nvSpPr>
        <p:spPr/>
        <p:txBody>
          <a:bodyPr/>
          <a:lstStyle/>
          <a:p>
            <a:pPr defTabSz="457200" fontAlgn="base">
              <a:spcBef>
                <a:spcPct val="0"/>
              </a:spcBef>
              <a:spcAft>
                <a:spcPct val="0"/>
              </a:spcAft>
            </a:pPr>
            <a:fld id="{FC88C892-833C-FD44-ADEB-B2CAC7FE234E}" type="datetime1">
              <a:rPr lang="en-US" altLang="en-US">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4546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p:txBody>
          <a:bodyPr/>
          <a:lstStyle/>
          <a:p>
            <a:r>
              <a:rPr lang="nl-NL" altLang="nl-NL" dirty="0"/>
              <a:t>3. Mededelingen</a:t>
            </a:r>
            <a:br>
              <a:rPr lang="nl-NL" altLang="nl-NL" dirty="0"/>
            </a:br>
            <a:endParaRPr lang="nl-NL" altLang="nl-NL" dirty="0"/>
          </a:p>
        </p:txBody>
      </p:sp>
      <p:sp>
        <p:nvSpPr>
          <p:cNvPr id="2" name="Ondertitel 1">
            <a:extLst>
              <a:ext uri="{FF2B5EF4-FFF2-40B4-BE49-F238E27FC236}">
                <a16:creationId xmlns:a16="http://schemas.microsoft.com/office/drawing/2014/main" id="{87C78E7D-DC63-4675-ADAF-3A8386993330}"/>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756944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CF81D-4B50-0E83-D00B-129A3B55B3FF}"/>
              </a:ext>
            </a:extLst>
          </p:cNvPr>
          <p:cNvSpPr>
            <a:spLocks noGrp="1"/>
          </p:cNvSpPr>
          <p:nvPr>
            <p:ph type="title"/>
          </p:nvPr>
        </p:nvSpPr>
        <p:spPr/>
        <p:txBody>
          <a:bodyPr/>
          <a:lstStyle/>
          <a:p>
            <a:r>
              <a:rPr lang="en-US" dirty="0"/>
              <a:t>SKMS project </a:t>
            </a:r>
            <a:r>
              <a:rPr lang="en-US" dirty="0" err="1"/>
              <a:t>Kennisagenda</a:t>
            </a:r>
            <a:r>
              <a:rPr lang="en-US" dirty="0"/>
              <a:t> 2.0</a:t>
            </a:r>
          </a:p>
        </p:txBody>
      </p:sp>
      <p:sp>
        <p:nvSpPr>
          <p:cNvPr id="3" name="Content Placeholder 2">
            <a:extLst>
              <a:ext uri="{FF2B5EF4-FFF2-40B4-BE49-F238E27FC236}">
                <a16:creationId xmlns:a16="http://schemas.microsoft.com/office/drawing/2014/main" id="{79A080C3-23F6-49A3-C721-F4A51696F0E8}"/>
              </a:ext>
            </a:extLst>
          </p:cNvPr>
          <p:cNvSpPr>
            <a:spLocks noGrp="1"/>
          </p:cNvSpPr>
          <p:nvPr>
            <p:ph idx="1"/>
          </p:nvPr>
        </p:nvSpPr>
        <p:spPr/>
        <p:txBody>
          <a:bodyPr>
            <a:normAutofit/>
          </a:bodyPr>
          <a:lstStyle/>
          <a:p>
            <a:pPr>
              <a:buNone/>
            </a:pPr>
            <a:r>
              <a:rPr lang="en-US" sz="1600" dirty="0">
                <a:latin typeface="+mj-lt"/>
              </a:rPr>
              <a:t>🔍  </a:t>
            </a:r>
            <a:r>
              <a:rPr lang="en-US" sz="1600" b="1" dirty="0">
                <a:latin typeface="+mj-lt"/>
              </a:rPr>
              <a:t>Scope van het project</a:t>
            </a:r>
            <a:endParaRPr lang="en-US" sz="1600" dirty="0">
              <a:latin typeface="+mj-lt"/>
            </a:endParaRPr>
          </a:p>
          <a:p>
            <a:pPr>
              <a:buNone/>
            </a:pPr>
            <a:r>
              <a:rPr lang="en-US" sz="1600" dirty="0" err="1">
                <a:latin typeface="+mj-lt"/>
              </a:rPr>
              <a:t>Herziening</a:t>
            </a:r>
            <a:r>
              <a:rPr lang="en-US" sz="1600" dirty="0">
                <a:latin typeface="+mj-lt"/>
              </a:rPr>
              <a:t> van de NVKF-</a:t>
            </a:r>
            <a:r>
              <a:rPr lang="en-US" sz="1600" dirty="0" err="1">
                <a:latin typeface="+mj-lt"/>
              </a:rPr>
              <a:t>kennisagenda</a:t>
            </a:r>
            <a:r>
              <a:rPr lang="en-US" sz="1600" dirty="0">
                <a:latin typeface="+mj-lt"/>
              </a:rPr>
              <a:t> met focus op </a:t>
            </a:r>
            <a:r>
              <a:rPr lang="en-US" sz="1600" dirty="0" err="1">
                <a:latin typeface="+mj-lt"/>
              </a:rPr>
              <a:t>actuele</a:t>
            </a:r>
            <a:r>
              <a:rPr lang="en-US" sz="1600" dirty="0">
                <a:latin typeface="+mj-lt"/>
              </a:rPr>
              <a:t> </a:t>
            </a:r>
            <a:r>
              <a:rPr lang="en-US" sz="1600" dirty="0" err="1">
                <a:latin typeface="+mj-lt"/>
              </a:rPr>
              <a:t>kennisvragen</a:t>
            </a:r>
            <a:r>
              <a:rPr lang="en-US" sz="1600" dirty="0">
                <a:latin typeface="+mj-lt"/>
              </a:rPr>
              <a:t> </a:t>
            </a:r>
            <a:r>
              <a:rPr lang="en-US" sz="1600" dirty="0" err="1">
                <a:latin typeface="+mj-lt"/>
              </a:rPr>
              <a:t>binnen</a:t>
            </a:r>
            <a:r>
              <a:rPr lang="en-US" sz="1600" dirty="0">
                <a:latin typeface="+mj-lt"/>
              </a:rPr>
              <a:t> </a:t>
            </a:r>
            <a:r>
              <a:rPr lang="en-US" sz="1600" b="1" dirty="0" err="1">
                <a:latin typeface="+mj-lt"/>
              </a:rPr>
              <a:t>zorgevaluatie</a:t>
            </a:r>
            <a:r>
              <a:rPr lang="en-US" sz="1600" dirty="0">
                <a:latin typeface="+mj-lt"/>
              </a:rPr>
              <a:t> </a:t>
            </a:r>
            <a:r>
              <a:rPr lang="en-US" sz="1600" dirty="0" err="1">
                <a:latin typeface="+mj-lt"/>
              </a:rPr>
              <a:t>en</a:t>
            </a:r>
            <a:r>
              <a:rPr lang="en-US" sz="1600" dirty="0">
                <a:latin typeface="+mj-lt"/>
              </a:rPr>
              <a:t> </a:t>
            </a:r>
            <a:r>
              <a:rPr lang="en-US" sz="1600" b="1" dirty="0" err="1">
                <a:latin typeface="+mj-lt"/>
              </a:rPr>
              <a:t>innovatie</a:t>
            </a:r>
            <a:r>
              <a:rPr lang="en-US" sz="1600" dirty="0">
                <a:latin typeface="+mj-lt"/>
              </a:rPr>
              <a:t> in de </a:t>
            </a:r>
            <a:r>
              <a:rPr lang="en-US" sz="1600" dirty="0" err="1">
                <a:latin typeface="+mj-lt"/>
              </a:rPr>
              <a:t>klinische</a:t>
            </a:r>
            <a:r>
              <a:rPr lang="en-US" sz="1600" dirty="0">
                <a:latin typeface="+mj-lt"/>
              </a:rPr>
              <a:t> </a:t>
            </a:r>
            <a:r>
              <a:rPr lang="en-US" sz="1600" dirty="0" err="1">
                <a:latin typeface="+mj-lt"/>
              </a:rPr>
              <a:t>fysica</a:t>
            </a:r>
            <a:r>
              <a:rPr lang="en-US" sz="1600" dirty="0">
                <a:latin typeface="+mj-lt"/>
              </a:rPr>
              <a:t>, met </a:t>
            </a:r>
            <a:r>
              <a:rPr lang="en-US" sz="1600" dirty="0" err="1">
                <a:latin typeface="+mj-lt"/>
              </a:rPr>
              <a:t>betere</a:t>
            </a:r>
            <a:r>
              <a:rPr lang="en-US" sz="1600" dirty="0">
                <a:latin typeface="+mj-lt"/>
              </a:rPr>
              <a:t> </a:t>
            </a:r>
            <a:r>
              <a:rPr lang="en-US" sz="1600" dirty="0" err="1">
                <a:latin typeface="+mj-lt"/>
              </a:rPr>
              <a:t>aansluiting</a:t>
            </a:r>
            <a:r>
              <a:rPr lang="en-US" sz="1600" dirty="0">
                <a:latin typeface="+mj-lt"/>
              </a:rPr>
              <a:t> op ZE&amp;GG </a:t>
            </a:r>
            <a:r>
              <a:rPr lang="en-US" sz="1600" dirty="0" err="1">
                <a:latin typeface="+mj-lt"/>
              </a:rPr>
              <a:t>doelen</a:t>
            </a:r>
            <a:r>
              <a:rPr lang="en-US" sz="1600" dirty="0">
                <a:latin typeface="+mj-lt"/>
              </a:rPr>
              <a:t> </a:t>
            </a:r>
            <a:r>
              <a:rPr lang="en-US" sz="1600" dirty="0" err="1">
                <a:latin typeface="+mj-lt"/>
              </a:rPr>
              <a:t>en</a:t>
            </a:r>
            <a:r>
              <a:rPr lang="en-US" sz="1600" dirty="0">
                <a:latin typeface="+mj-lt"/>
              </a:rPr>
              <a:t> IZA (begin: 1-nov-2025; </a:t>
            </a:r>
            <a:r>
              <a:rPr lang="en-US" sz="1600" dirty="0" err="1">
                <a:latin typeface="+mj-lt"/>
              </a:rPr>
              <a:t>eind</a:t>
            </a:r>
            <a:r>
              <a:rPr lang="en-US" sz="1600" dirty="0">
                <a:latin typeface="+mj-lt"/>
              </a:rPr>
              <a:t> 31 April 2028)</a:t>
            </a:r>
            <a:br>
              <a:rPr lang="en-US" sz="1600" dirty="0">
                <a:latin typeface="+mj-lt"/>
              </a:rPr>
            </a:br>
            <a:endParaRPr lang="en-US" sz="1600" dirty="0">
              <a:latin typeface="+mj-lt"/>
            </a:endParaRPr>
          </a:p>
          <a:p>
            <a:pPr>
              <a:buNone/>
            </a:pPr>
            <a:r>
              <a:rPr lang="en-US" sz="1600" dirty="0">
                <a:latin typeface="+mj-lt"/>
              </a:rPr>
              <a:t>🧠  </a:t>
            </a:r>
            <a:r>
              <a:rPr lang="en-US" sz="1600" b="1" dirty="0">
                <a:latin typeface="+mj-lt"/>
              </a:rPr>
              <a:t>Wie </a:t>
            </a:r>
            <a:r>
              <a:rPr lang="en-US" sz="1600" b="1" dirty="0" err="1">
                <a:latin typeface="+mj-lt"/>
              </a:rPr>
              <a:t>zoeken</a:t>
            </a:r>
            <a:r>
              <a:rPr lang="en-US" sz="1600" b="1" dirty="0">
                <a:latin typeface="+mj-lt"/>
              </a:rPr>
              <a:t> we?</a:t>
            </a:r>
            <a:endParaRPr lang="en-US" sz="1600" dirty="0">
              <a:latin typeface="+mj-lt"/>
            </a:endParaRPr>
          </a:p>
          <a:p>
            <a:pPr>
              <a:buNone/>
            </a:pPr>
            <a:r>
              <a:rPr lang="en-US" sz="1600" dirty="0">
                <a:latin typeface="+mj-lt"/>
              </a:rPr>
              <a:t>We </a:t>
            </a:r>
            <a:r>
              <a:rPr lang="en-US" sz="1600" dirty="0" err="1">
                <a:latin typeface="+mj-lt"/>
              </a:rPr>
              <a:t>zoeken</a:t>
            </a:r>
            <a:r>
              <a:rPr lang="en-US" sz="1600" dirty="0">
                <a:latin typeface="+mj-lt"/>
              </a:rPr>
              <a:t> </a:t>
            </a:r>
            <a:r>
              <a:rPr lang="en-US" sz="1600" b="1" dirty="0" err="1">
                <a:latin typeface="+mj-lt"/>
              </a:rPr>
              <a:t>inhoudelijke</a:t>
            </a:r>
            <a:r>
              <a:rPr lang="en-US" sz="1600" b="1" dirty="0">
                <a:latin typeface="+mj-lt"/>
              </a:rPr>
              <a:t> experts </a:t>
            </a:r>
            <a:r>
              <a:rPr lang="en-US" sz="1600" b="1" dirty="0" err="1">
                <a:latin typeface="+mj-lt"/>
              </a:rPr>
              <a:t>én</a:t>
            </a:r>
            <a:r>
              <a:rPr lang="en-US" sz="1600" b="1" dirty="0">
                <a:latin typeface="+mj-lt"/>
              </a:rPr>
              <a:t> </a:t>
            </a:r>
            <a:r>
              <a:rPr lang="en-US" sz="1600" b="1" dirty="0" err="1">
                <a:latin typeface="+mj-lt"/>
              </a:rPr>
              <a:t>eigenaars</a:t>
            </a:r>
            <a:r>
              <a:rPr lang="en-US" sz="1600" dirty="0">
                <a:latin typeface="+mj-lt"/>
              </a:rPr>
              <a:t> van </a:t>
            </a:r>
            <a:r>
              <a:rPr lang="en-US" sz="1600" dirty="0" err="1">
                <a:latin typeface="+mj-lt"/>
              </a:rPr>
              <a:t>kennisvragen</a:t>
            </a:r>
            <a:r>
              <a:rPr lang="en-US" sz="1600" dirty="0">
                <a:latin typeface="+mj-lt"/>
              </a:rPr>
              <a:t>:</a:t>
            </a:r>
          </a:p>
          <a:p>
            <a:r>
              <a:rPr lang="en-US" sz="1600" dirty="0">
                <a:latin typeface="+mj-lt"/>
              </a:rPr>
              <a:t>Klinisch </a:t>
            </a:r>
            <a:r>
              <a:rPr lang="en-US" sz="1600" dirty="0" err="1">
                <a:latin typeface="+mj-lt"/>
              </a:rPr>
              <a:t>fysici</a:t>
            </a:r>
            <a:r>
              <a:rPr lang="en-US" sz="1600" dirty="0">
                <a:latin typeface="+mj-lt"/>
              </a:rPr>
              <a:t> (</a:t>
            </a:r>
            <a:r>
              <a:rPr lang="en-US" sz="1600" dirty="0" err="1">
                <a:latin typeface="+mj-lt"/>
              </a:rPr>
              <a:t>en</a:t>
            </a:r>
            <a:r>
              <a:rPr lang="en-US" sz="1600" dirty="0">
                <a:latin typeface="+mj-lt"/>
              </a:rPr>
              <a:t> AIOs) die mee </a:t>
            </a:r>
            <a:r>
              <a:rPr lang="en-US" sz="1600" dirty="0" err="1">
                <a:latin typeface="+mj-lt"/>
              </a:rPr>
              <a:t>willen</a:t>
            </a:r>
            <a:r>
              <a:rPr lang="en-US" sz="1600" dirty="0">
                <a:latin typeface="+mj-lt"/>
              </a:rPr>
              <a:t> </a:t>
            </a:r>
            <a:r>
              <a:rPr lang="en-US" sz="1600" dirty="0" err="1">
                <a:latin typeface="+mj-lt"/>
              </a:rPr>
              <a:t>helpen</a:t>
            </a:r>
            <a:r>
              <a:rPr lang="en-US" sz="1600" dirty="0">
                <a:latin typeface="+mj-lt"/>
              </a:rPr>
              <a:t> met </a:t>
            </a:r>
            <a:r>
              <a:rPr lang="en-US" sz="1600" dirty="0" err="1">
                <a:latin typeface="+mj-lt"/>
              </a:rPr>
              <a:t>opzetten</a:t>
            </a:r>
            <a:r>
              <a:rPr lang="en-US" sz="1600" dirty="0">
                <a:latin typeface="+mj-lt"/>
              </a:rPr>
              <a:t> agenda (</a:t>
            </a:r>
            <a:r>
              <a:rPr lang="en-US" sz="1600" dirty="0" err="1">
                <a:latin typeface="+mj-lt"/>
              </a:rPr>
              <a:t>binnen</a:t>
            </a:r>
            <a:r>
              <a:rPr lang="en-US" sz="1600" dirty="0">
                <a:latin typeface="+mj-lt"/>
              </a:rPr>
              <a:t> scope </a:t>
            </a:r>
            <a:r>
              <a:rPr lang="en-US" sz="1600" dirty="0" err="1">
                <a:latin typeface="+mj-lt"/>
              </a:rPr>
              <a:t>Kennisagenda</a:t>
            </a:r>
            <a:r>
              <a:rPr lang="en-US" sz="1600" dirty="0">
                <a:latin typeface="+mj-lt"/>
              </a:rPr>
              <a:t> 2.0: </a:t>
            </a:r>
            <a:r>
              <a:rPr lang="en-US" sz="1600" dirty="0" err="1">
                <a:latin typeface="+mj-lt"/>
              </a:rPr>
              <a:t>verzamelen</a:t>
            </a:r>
            <a:r>
              <a:rPr lang="en-US" sz="1600" dirty="0">
                <a:latin typeface="+mj-lt"/>
              </a:rPr>
              <a:t> </a:t>
            </a:r>
            <a:r>
              <a:rPr lang="en-US" sz="1600" dirty="0" err="1">
                <a:latin typeface="+mj-lt"/>
              </a:rPr>
              <a:t>en</a:t>
            </a:r>
            <a:r>
              <a:rPr lang="en-US" sz="1600" dirty="0">
                <a:latin typeface="+mj-lt"/>
              </a:rPr>
              <a:t> </a:t>
            </a:r>
            <a:r>
              <a:rPr lang="en-US" sz="1600" dirty="0" err="1">
                <a:latin typeface="+mj-lt"/>
              </a:rPr>
              <a:t>prioriteren</a:t>
            </a:r>
            <a:r>
              <a:rPr lang="en-US" sz="1600" dirty="0">
                <a:latin typeface="+mj-lt"/>
              </a:rPr>
              <a:t>) </a:t>
            </a:r>
          </a:p>
          <a:p>
            <a:r>
              <a:rPr lang="en-US" sz="1600" dirty="0">
                <a:latin typeface="+mj-lt"/>
              </a:rPr>
              <a:t>Klinisch </a:t>
            </a:r>
            <a:r>
              <a:rPr lang="en-US" sz="1600" dirty="0" err="1">
                <a:latin typeface="+mj-lt"/>
              </a:rPr>
              <a:t>fysici</a:t>
            </a:r>
            <a:r>
              <a:rPr lang="en-US" sz="1600" dirty="0">
                <a:latin typeface="+mj-lt"/>
              </a:rPr>
              <a:t> met </a:t>
            </a:r>
            <a:r>
              <a:rPr lang="en-US" sz="1600" dirty="0" err="1">
                <a:latin typeface="+mj-lt"/>
              </a:rPr>
              <a:t>ervaring</a:t>
            </a:r>
            <a:r>
              <a:rPr lang="en-US" sz="1600" dirty="0">
                <a:latin typeface="+mj-lt"/>
              </a:rPr>
              <a:t> of </a:t>
            </a:r>
            <a:r>
              <a:rPr lang="en-US" sz="1600" dirty="0" err="1">
                <a:latin typeface="+mj-lt"/>
              </a:rPr>
              <a:t>ambitie</a:t>
            </a:r>
            <a:r>
              <a:rPr lang="en-US" sz="1600" dirty="0">
                <a:latin typeface="+mj-lt"/>
              </a:rPr>
              <a:t> (AIOs KF!) in de </a:t>
            </a:r>
            <a:r>
              <a:rPr lang="en-US" sz="1600" dirty="0" err="1">
                <a:latin typeface="+mj-lt"/>
              </a:rPr>
              <a:t>uitvoer</a:t>
            </a:r>
            <a:r>
              <a:rPr lang="en-US" sz="1600" dirty="0">
                <a:latin typeface="+mj-lt"/>
              </a:rPr>
              <a:t> </a:t>
            </a:r>
            <a:r>
              <a:rPr lang="en-US" sz="1600" dirty="0" err="1">
                <a:latin typeface="+mj-lt"/>
              </a:rPr>
              <a:t>wetenschappelijk</a:t>
            </a:r>
            <a:r>
              <a:rPr lang="en-US" sz="1600" dirty="0">
                <a:latin typeface="+mj-lt"/>
              </a:rPr>
              <a:t> (</a:t>
            </a:r>
            <a:r>
              <a:rPr lang="en-US" sz="1600" dirty="0" err="1">
                <a:latin typeface="+mj-lt"/>
              </a:rPr>
              <a:t>evaluatief</a:t>
            </a:r>
            <a:r>
              <a:rPr lang="en-US" sz="1600" dirty="0">
                <a:latin typeface="+mj-lt"/>
              </a:rPr>
              <a:t>) </a:t>
            </a:r>
            <a:r>
              <a:rPr lang="en-US" sz="1600" dirty="0" err="1">
                <a:latin typeface="+mj-lt"/>
              </a:rPr>
              <a:t>onderzoek</a:t>
            </a:r>
            <a:r>
              <a:rPr lang="en-US" sz="1600" dirty="0">
                <a:latin typeface="+mj-lt"/>
              </a:rPr>
              <a:t> (= </a:t>
            </a:r>
            <a:r>
              <a:rPr lang="en-US" sz="1600" dirty="0" err="1">
                <a:latin typeface="+mj-lt"/>
              </a:rPr>
              <a:t>implementatiefase</a:t>
            </a:r>
            <a:r>
              <a:rPr lang="en-US" sz="1600" dirty="0">
                <a:latin typeface="+mj-lt"/>
              </a:rPr>
              <a:t>)</a:t>
            </a:r>
          </a:p>
          <a:p>
            <a:r>
              <a:rPr lang="en-US" sz="1600" dirty="0" err="1">
                <a:latin typeface="+mj-lt"/>
              </a:rPr>
              <a:t>Personen</a:t>
            </a:r>
            <a:r>
              <a:rPr lang="en-US" sz="1600" dirty="0">
                <a:latin typeface="+mj-lt"/>
              </a:rPr>
              <a:t> die </a:t>
            </a:r>
            <a:r>
              <a:rPr lang="en-US" sz="1600" dirty="0" err="1">
                <a:latin typeface="+mj-lt"/>
              </a:rPr>
              <a:t>een</a:t>
            </a:r>
            <a:r>
              <a:rPr lang="en-US" sz="1600" dirty="0">
                <a:latin typeface="+mj-lt"/>
              </a:rPr>
              <a:t> </a:t>
            </a:r>
            <a:r>
              <a:rPr lang="en-US" sz="1600" dirty="0" err="1">
                <a:latin typeface="+mj-lt"/>
              </a:rPr>
              <a:t>trekkersrol</a:t>
            </a:r>
            <a:r>
              <a:rPr lang="en-US" sz="1600" dirty="0">
                <a:latin typeface="+mj-lt"/>
              </a:rPr>
              <a:t> </a:t>
            </a:r>
            <a:r>
              <a:rPr lang="en-US" sz="1600" dirty="0" err="1">
                <a:latin typeface="+mj-lt"/>
              </a:rPr>
              <a:t>willen</a:t>
            </a:r>
            <a:r>
              <a:rPr lang="en-US" sz="1600" dirty="0">
                <a:latin typeface="+mj-lt"/>
              </a:rPr>
              <a:t> </a:t>
            </a:r>
            <a:r>
              <a:rPr lang="en-US" sz="1600" dirty="0" err="1">
                <a:latin typeface="+mj-lt"/>
              </a:rPr>
              <a:t>nemen</a:t>
            </a:r>
            <a:r>
              <a:rPr lang="en-US" sz="1600" dirty="0">
                <a:latin typeface="+mj-lt"/>
              </a:rPr>
              <a:t> </a:t>
            </a:r>
            <a:r>
              <a:rPr lang="en-US" sz="1600" dirty="0" err="1">
                <a:latin typeface="+mj-lt"/>
              </a:rPr>
              <a:t>bij</a:t>
            </a:r>
            <a:r>
              <a:rPr lang="en-US" sz="1600" dirty="0">
                <a:latin typeface="+mj-lt"/>
              </a:rPr>
              <a:t> </a:t>
            </a:r>
            <a:r>
              <a:rPr lang="en-US" sz="1600" dirty="0" err="1">
                <a:latin typeface="+mj-lt"/>
              </a:rPr>
              <a:t>subsidieaanvragen</a:t>
            </a:r>
            <a:r>
              <a:rPr lang="en-US" sz="1600" dirty="0">
                <a:latin typeface="+mj-lt"/>
              </a:rPr>
              <a:t> (NWO, </a:t>
            </a:r>
            <a:r>
              <a:rPr lang="en-US" sz="1600" dirty="0" err="1">
                <a:latin typeface="+mj-lt"/>
              </a:rPr>
              <a:t>ZonMw</a:t>
            </a:r>
            <a:r>
              <a:rPr lang="en-US" sz="1600" dirty="0">
                <a:latin typeface="+mj-lt"/>
              </a:rPr>
              <a:t>, ZE&amp;GG) (= </a:t>
            </a:r>
            <a:r>
              <a:rPr lang="en-US" sz="1600" dirty="0" err="1">
                <a:latin typeface="+mj-lt"/>
              </a:rPr>
              <a:t>implementatiefase</a:t>
            </a:r>
            <a:r>
              <a:rPr lang="en-US" sz="1600" dirty="0">
                <a:latin typeface="+mj-lt"/>
              </a:rPr>
              <a:t>)</a:t>
            </a:r>
          </a:p>
          <a:p>
            <a:pPr>
              <a:buNone/>
            </a:pPr>
            <a:endParaRPr lang="en-US" sz="1600" dirty="0">
              <a:latin typeface="+mj-lt"/>
            </a:endParaRPr>
          </a:p>
          <a:p>
            <a:pPr>
              <a:buNone/>
            </a:pPr>
            <a:r>
              <a:rPr lang="en-US" sz="1600" dirty="0">
                <a:latin typeface="+mj-lt"/>
              </a:rPr>
              <a:t>🚀 </a:t>
            </a:r>
            <a:r>
              <a:rPr lang="en-US" sz="1600" b="1" dirty="0">
                <a:latin typeface="+mj-lt"/>
              </a:rPr>
              <a:t>Wat is </a:t>
            </a:r>
            <a:r>
              <a:rPr lang="en-US" sz="1600" b="1" dirty="0" err="1">
                <a:latin typeface="+mj-lt"/>
              </a:rPr>
              <a:t>nodig</a:t>
            </a:r>
            <a:r>
              <a:rPr lang="en-US" sz="1600" b="1" dirty="0">
                <a:latin typeface="+mj-lt"/>
              </a:rPr>
              <a:t> </a:t>
            </a:r>
            <a:r>
              <a:rPr lang="en-US" sz="1600" b="1" dirty="0" err="1">
                <a:latin typeface="+mj-lt"/>
              </a:rPr>
              <a:t>voor</a:t>
            </a:r>
            <a:r>
              <a:rPr lang="en-US" sz="1600" b="1" dirty="0">
                <a:latin typeface="+mj-lt"/>
              </a:rPr>
              <a:t> </a:t>
            </a:r>
            <a:r>
              <a:rPr lang="en-US" sz="1600" b="1" dirty="0" err="1">
                <a:latin typeface="+mj-lt"/>
              </a:rPr>
              <a:t>succes</a:t>
            </a:r>
            <a:r>
              <a:rPr lang="en-US" sz="1600" b="1" dirty="0">
                <a:latin typeface="+mj-lt"/>
              </a:rPr>
              <a:t>?</a:t>
            </a:r>
            <a:endParaRPr lang="en-US" sz="1600" dirty="0">
              <a:latin typeface="+mj-lt"/>
            </a:endParaRPr>
          </a:p>
          <a:p>
            <a:r>
              <a:rPr lang="en-US" sz="1600" dirty="0" err="1">
                <a:latin typeface="+mj-lt"/>
              </a:rPr>
              <a:t>Actieve</a:t>
            </a:r>
            <a:r>
              <a:rPr lang="en-US" sz="1600" dirty="0">
                <a:latin typeface="+mj-lt"/>
              </a:rPr>
              <a:t> </a:t>
            </a:r>
            <a:r>
              <a:rPr lang="en-US" sz="1600" dirty="0" err="1">
                <a:latin typeface="+mj-lt"/>
              </a:rPr>
              <a:t>betrokkenheid</a:t>
            </a:r>
            <a:r>
              <a:rPr lang="en-US" sz="1600" dirty="0">
                <a:latin typeface="+mj-lt"/>
              </a:rPr>
              <a:t> </a:t>
            </a:r>
            <a:r>
              <a:rPr lang="en-US" sz="1600" dirty="0" err="1">
                <a:latin typeface="+mj-lt"/>
              </a:rPr>
              <a:t>en</a:t>
            </a:r>
            <a:r>
              <a:rPr lang="en-US" sz="1600" dirty="0">
                <a:latin typeface="+mj-lt"/>
              </a:rPr>
              <a:t> commitment </a:t>
            </a:r>
            <a:r>
              <a:rPr lang="en-US" sz="1600" dirty="0" err="1">
                <a:latin typeface="+mj-lt"/>
              </a:rPr>
              <a:t>vanuit</a:t>
            </a:r>
            <a:r>
              <a:rPr lang="en-US" sz="1600" dirty="0">
                <a:latin typeface="+mj-lt"/>
              </a:rPr>
              <a:t> de NVKF-</a:t>
            </a:r>
            <a:r>
              <a:rPr lang="en-US" sz="1600" dirty="0" err="1">
                <a:latin typeface="+mj-lt"/>
              </a:rPr>
              <a:t>achterban</a:t>
            </a:r>
            <a:endParaRPr lang="en-US" sz="1600" dirty="0">
              <a:latin typeface="+mj-lt"/>
            </a:endParaRPr>
          </a:p>
          <a:p>
            <a:r>
              <a:rPr lang="en-US" sz="1600" dirty="0" err="1">
                <a:latin typeface="+mj-lt"/>
              </a:rPr>
              <a:t>Bundeling</a:t>
            </a:r>
            <a:r>
              <a:rPr lang="en-US" sz="1600" dirty="0">
                <a:latin typeface="+mj-lt"/>
              </a:rPr>
              <a:t> van expertise in </a:t>
            </a:r>
            <a:r>
              <a:rPr lang="en-US" sz="1600" dirty="0" err="1">
                <a:latin typeface="+mj-lt"/>
              </a:rPr>
              <a:t>werkgroepen</a:t>
            </a:r>
            <a:r>
              <a:rPr lang="en-US" sz="1600" dirty="0">
                <a:latin typeface="+mj-lt"/>
              </a:rPr>
              <a:t> </a:t>
            </a:r>
            <a:r>
              <a:rPr lang="en-US" sz="1600" dirty="0" err="1">
                <a:latin typeface="+mj-lt"/>
              </a:rPr>
              <a:t>en</a:t>
            </a:r>
            <a:r>
              <a:rPr lang="en-US" sz="1600" dirty="0">
                <a:latin typeface="+mj-lt"/>
              </a:rPr>
              <a:t> </a:t>
            </a:r>
            <a:r>
              <a:rPr lang="en-US" sz="1600" dirty="0" err="1">
                <a:latin typeface="+mj-lt"/>
              </a:rPr>
              <a:t>kennisplatforms</a:t>
            </a:r>
            <a:endParaRPr lang="en-US" sz="1600" dirty="0">
              <a:latin typeface="+mj-lt"/>
            </a:endParaRPr>
          </a:p>
          <a:p>
            <a:pPr lvl="1"/>
            <a:r>
              <a:rPr lang="en-US" sz="1200" dirty="0" err="1">
                <a:latin typeface="+mj-lt"/>
              </a:rPr>
              <a:t>Strategische</a:t>
            </a:r>
            <a:r>
              <a:rPr lang="en-US" sz="1200" dirty="0">
                <a:latin typeface="+mj-lt"/>
              </a:rPr>
              <a:t> </a:t>
            </a:r>
            <a:r>
              <a:rPr lang="en-US" sz="1200" dirty="0" err="1">
                <a:latin typeface="+mj-lt"/>
              </a:rPr>
              <a:t>keuzes</a:t>
            </a:r>
            <a:r>
              <a:rPr lang="en-US" sz="1200" dirty="0">
                <a:latin typeface="+mj-lt"/>
              </a:rPr>
              <a:t> </a:t>
            </a:r>
            <a:r>
              <a:rPr lang="en-US" sz="1200" dirty="0" err="1">
                <a:latin typeface="+mj-lt"/>
              </a:rPr>
              <a:t>maken</a:t>
            </a:r>
            <a:r>
              <a:rPr lang="en-US" sz="1200" dirty="0">
                <a:latin typeface="+mj-lt"/>
              </a:rPr>
              <a:t>: </a:t>
            </a:r>
            <a:r>
              <a:rPr lang="en-US" sz="1200" i="1" dirty="0">
                <a:latin typeface="+mj-lt"/>
              </a:rPr>
              <a:t>wat </a:t>
            </a:r>
            <a:r>
              <a:rPr lang="en-US" sz="1200" i="1" dirty="0" err="1">
                <a:latin typeface="+mj-lt"/>
              </a:rPr>
              <a:t>heeft</a:t>
            </a:r>
            <a:r>
              <a:rPr lang="en-US" sz="1200" i="1" dirty="0">
                <a:latin typeface="+mj-lt"/>
              </a:rPr>
              <a:t> impact </a:t>
            </a:r>
            <a:r>
              <a:rPr lang="en-US" sz="1200" i="1" dirty="0" err="1">
                <a:latin typeface="+mj-lt"/>
              </a:rPr>
              <a:t>én</a:t>
            </a:r>
            <a:r>
              <a:rPr lang="en-US" sz="1200" i="1" dirty="0">
                <a:latin typeface="+mj-lt"/>
              </a:rPr>
              <a:t> </a:t>
            </a:r>
            <a:r>
              <a:rPr lang="en-US" sz="1200" i="1" dirty="0" err="1">
                <a:latin typeface="+mj-lt"/>
              </a:rPr>
              <a:t>kans</a:t>
            </a:r>
            <a:r>
              <a:rPr lang="en-US" sz="1200" i="1" dirty="0">
                <a:latin typeface="+mj-lt"/>
              </a:rPr>
              <a:t> op financiering?</a:t>
            </a:r>
            <a:endParaRPr lang="en-US" sz="1200" dirty="0">
              <a:latin typeface="+mj-lt"/>
            </a:endParaRPr>
          </a:p>
        </p:txBody>
      </p:sp>
      <p:sp>
        <p:nvSpPr>
          <p:cNvPr id="4" name="Date Placeholder 3">
            <a:extLst>
              <a:ext uri="{FF2B5EF4-FFF2-40B4-BE49-F238E27FC236}">
                <a16:creationId xmlns:a16="http://schemas.microsoft.com/office/drawing/2014/main" id="{87A9DE72-AA71-0606-7738-DA0E1BBA5CE3}"/>
              </a:ext>
            </a:extLst>
          </p:cNvPr>
          <p:cNvSpPr>
            <a:spLocks noGrp="1"/>
          </p:cNvSpPr>
          <p:nvPr>
            <p:ph type="dt" sz="half" idx="10"/>
          </p:nvPr>
        </p:nvSpPr>
        <p:spPr/>
        <p:txBody>
          <a:bodyPr/>
          <a:lstStyle/>
          <a:p>
            <a:pPr defTabSz="457200" fontAlgn="base">
              <a:spcBef>
                <a:spcPct val="0"/>
              </a:spcBef>
              <a:spcAft>
                <a:spcPct val="0"/>
              </a:spcAft>
            </a:pPr>
            <a:fld id="{FC88C892-833C-FD44-ADEB-B2CAC7FE234E}" type="datetime1">
              <a:rPr lang="en-US" altLang="en-US">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450324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095A52-BEE7-405E-9FAA-520A2308265C}"/>
              </a:ext>
            </a:extLst>
          </p:cNvPr>
          <p:cNvSpPr>
            <a:spLocks noGrp="1"/>
          </p:cNvSpPr>
          <p:nvPr>
            <p:ph type="title"/>
          </p:nvPr>
        </p:nvSpPr>
        <p:spPr/>
        <p:txBody>
          <a:bodyPr/>
          <a:lstStyle/>
          <a:p>
            <a:endParaRPr lang="nl-NL"/>
          </a:p>
        </p:txBody>
      </p:sp>
      <p:pic>
        <p:nvPicPr>
          <p:cNvPr id="6" name="Content Placeholder 5">
            <a:extLst>
              <a:ext uri="{FF2B5EF4-FFF2-40B4-BE49-F238E27FC236}">
                <a16:creationId xmlns:a16="http://schemas.microsoft.com/office/drawing/2014/main" id="{7D1170D8-BD28-3603-6ED3-72E03CA04E06}"/>
              </a:ext>
            </a:extLst>
          </p:cNvPr>
          <p:cNvPicPr>
            <a:picLocks noGrp="1" noChangeAspect="1"/>
          </p:cNvPicPr>
          <p:nvPr>
            <p:ph idx="1"/>
          </p:nvPr>
        </p:nvPicPr>
        <p:blipFill>
          <a:blip r:embed="rId2"/>
          <a:stretch>
            <a:fillRect/>
          </a:stretch>
        </p:blipFill>
        <p:spPr>
          <a:xfrm>
            <a:off x="2318327" y="654267"/>
            <a:ext cx="5884646" cy="5884646"/>
          </a:xfrm>
          <a:prstGeom prst="rect">
            <a:avLst/>
          </a:prstGeom>
          <a:noFill/>
        </p:spPr>
      </p:pic>
      <p:sp>
        <p:nvSpPr>
          <p:cNvPr id="4" name="Date Placeholder 3">
            <a:extLst>
              <a:ext uri="{FF2B5EF4-FFF2-40B4-BE49-F238E27FC236}">
                <a16:creationId xmlns:a16="http://schemas.microsoft.com/office/drawing/2014/main" id="{6B1BB793-8B81-D22A-0767-39179F32C053}"/>
              </a:ext>
            </a:extLst>
          </p:cNvPr>
          <p:cNvSpPr>
            <a:spLocks noGrp="1"/>
          </p:cNvSpPr>
          <p:nvPr>
            <p:ph type="dt" sz="half" idx="10"/>
          </p:nvPr>
        </p:nvSpPr>
        <p:spPr/>
        <p:txBody>
          <a:bodyPr wrap="square" anchor="ctr">
            <a:normAutofit/>
          </a:bodyPr>
          <a:lstStyle/>
          <a:p>
            <a:pPr defTabSz="457200" fontAlgn="base">
              <a:spcBef>
                <a:spcPct val="0"/>
              </a:spcBef>
              <a:spcAft>
                <a:spcPts val="600"/>
              </a:spcAft>
            </a:pPr>
            <a:fld id="{FC88C892-833C-FD44-ADEB-B2CAC7FE234E}" type="datetime1">
              <a:rPr lang="en-US" altLang="en-US">
                <a:latin typeface="Calibri" panose="020F0502020204030204" pitchFamily="34" charset="0"/>
                <a:ea typeface="ＭＳ Ｐゴシック" panose="020B0600070205080204" pitchFamily="34" charset="-128"/>
              </a:rPr>
              <a:pPr defTabSz="457200" fontAlgn="base">
                <a:spcBef>
                  <a:spcPct val="0"/>
                </a:spcBef>
                <a:spcAft>
                  <a:spcPts val="600"/>
                </a:spcAft>
              </a:pPr>
              <a:t>4/1/2025</a:t>
            </a:fld>
            <a:endParaRPr lang="nl-NL"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503660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99D90FB2-2DFD-87C5-57BF-3C887825CF7E}"/>
              </a:ext>
            </a:extLst>
          </p:cNvPr>
          <p:cNvSpPr>
            <a:spLocks noGrp="1"/>
          </p:cNvSpPr>
          <p:nvPr>
            <p:ph type="subTitle" idx="1"/>
          </p:nvPr>
        </p:nvSpPr>
        <p:spPr/>
        <p:txBody>
          <a:bodyPr/>
          <a:lstStyle/>
          <a:p>
            <a:r>
              <a:rPr lang="nl-NL" altLang="nl-NL" dirty="0"/>
              <a:t>ALV 1 april 2025</a:t>
            </a:r>
          </a:p>
        </p:txBody>
      </p:sp>
      <p:sp>
        <p:nvSpPr>
          <p:cNvPr id="24578" name="Rectangle 2">
            <a:extLst>
              <a:ext uri="{FF2B5EF4-FFF2-40B4-BE49-F238E27FC236}">
                <a16:creationId xmlns:a16="http://schemas.microsoft.com/office/drawing/2014/main" id="{AF9A7F8D-6FCA-B2C2-E338-399DF09F9627}"/>
              </a:ext>
            </a:extLst>
          </p:cNvPr>
          <p:cNvSpPr>
            <a:spLocks noGrp="1"/>
          </p:cNvSpPr>
          <p:nvPr>
            <p:ph type="ctrTitle"/>
          </p:nvPr>
        </p:nvSpPr>
        <p:spPr/>
        <p:txBody>
          <a:bodyPr/>
          <a:lstStyle/>
          <a:p>
            <a:r>
              <a:rPr lang="nl-NL" altLang="nl-NL" dirty="0"/>
              <a:t>Commissie Europa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31218-7F0C-2230-2B2B-4C58359C58A3}"/>
              </a:ext>
            </a:extLst>
          </p:cNvPr>
          <p:cNvSpPr>
            <a:spLocks noGrp="1"/>
          </p:cNvSpPr>
          <p:nvPr>
            <p:ph type="title"/>
          </p:nvPr>
        </p:nvSpPr>
        <p:spPr/>
        <p:txBody>
          <a:bodyPr/>
          <a:lstStyle/>
          <a:p>
            <a:r>
              <a:rPr lang="nl-NL" dirty="0"/>
              <a:t>Wat speelde er in 2024 en waar willen we naartoe in 2025</a:t>
            </a:r>
          </a:p>
        </p:txBody>
      </p:sp>
      <p:sp>
        <p:nvSpPr>
          <p:cNvPr id="3" name="Tijdelijke aanduiding voor inhoud 2">
            <a:extLst>
              <a:ext uri="{FF2B5EF4-FFF2-40B4-BE49-F238E27FC236}">
                <a16:creationId xmlns:a16="http://schemas.microsoft.com/office/drawing/2014/main" id="{989E3ABC-9332-A1F7-9A6B-EE28D6585681}"/>
              </a:ext>
            </a:extLst>
          </p:cNvPr>
          <p:cNvSpPr>
            <a:spLocks noGrp="1"/>
          </p:cNvSpPr>
          <p:nvPr>
            <p:ph idx="1"/>
          </p:nvPr>
        </p:nvSpPr>
        <p:spPr/>
        <p:txBody>
          <a:bodyPr/>
          <a:lstStyle/>
          <a:p>
            <a:r>
              <a:rPr lang="nl-NL" sz="2400" dirty="0"/>
              <a:t>Indiening </a:t>
            </a:r>
            <a:r>
              <a:rPr lang="nl-NL" sz="2400" dirty="0" err="1"/>
              <a:t>BIDbook</a:t>
            </a:r>
            <a:r>
              <a:rPr lang="nl-NL" sz="2400" dirty="0"/>
              <a:t> ECMP 2028 (Lustrum </a:t>
            </a:r>
            <a:r>
              <a:rPr lang="nl-NL" sz="2400" dirty="0" err="1"/>
              <a:t>Cie</a:t>
            </a:r>
            <a:r>
              <a:rPr lang="nl-NL" sz="2400" dirty="0"/>
              <a:t>)</a:t>
            </a:r>
          </a:p>
          <a:p>
            <a:r>
              <a:rPr lang="nl-NL" sz="2400" dirty="0"/>
              <a:t>Uitbreiding opleiding MPE naar </a:t>
            </a:r>
            <a:r>
              <a:rPr lang="nl-NL" sz="2400" dirty="0" err="1"/>
              <a:t>Hospital</a:t>
            </a:r>
            <a:r>
              <a:rPr lang="nl-NL" sz="2400" dirty="0"/>
              <a:t> </a:t>
            </a:r>
            <a:r>
              <a:rPr lang="nl-NL" sz="2400" dirty="0" err="1"/>
              <a:t>Physics</a:t>
            </a:r>
            <a:r>
              <a:rPr lang="nl-NL" sz="2400" dirty="0"/>
              <a:t> en </a:t>
            </a:r>
            <a:r>
              <a:rPr lang="nl-NL" sz="2400" dirty="0" err="1"/>
              <a:t>Clinical</a:t>
            </a:r>
            <a:r>
              <a:rPr lang="nl-NL" sz="2400" dirty="0"/>
              <a:t> </a:t>
            </a:r>
            <a:r>
              <a:rPr lang="nl-NL" sz="2400" dirty="0" err="1"/>
              <a:t>Audiology</a:t>
            </a:r>
            <a:endParaRPr lang="nl-NL" sz="2400" dirty="0"/>
          </a:p>
          <a:p>
            <a:r>
              <a:rPr lang="nl-NL" sz="2400" dirty="0"/>
              <a:t>Sneller schakelen, kringen beter betrekken</a:t>
            </a:r>
          </a:p>
          <a:p>
            <a:r>
              <a:rPr lang="nl-NL" sz="2400" dirty="0"/>
              <a:t>Europese erkenning beroep </a:t>
            </a:r>
            <a:r>
              <a:rPr lang="nl-NL" sz="2400" dirty="0" err="1"/>
              <a:t>Medical</a:t>
            </a:r>
            <a:r>
              <a:rPr lang="nl-NL" sz="2400" dirty="0"/>
              <a:t> </a:t>
            </a:r>
            <a:r>
              <a:rPr lang="nl-NL" sz="2400" dirty="0" err="1"/>
              <a:t>Physics</a:t>
            </a:r>
            <a:r>
              <a:rPr lang="nl-NL" sz="2400" dirty="0"/>
              <a:t> Expert</a:t>
            </a:r>
          </a:p>
          <a:p>
            <a:pPr lvl="1"/>
            <a:r>
              <a:rPr lang="nl-NL" sz="2000" dirty="0"/>
              <a:t>Proces met EU is gestart</a:t>
            </a:r>
          </a:p>
          <a:p>
            <a:pPr lvl="1"/>
            <a:r>
              <a:rPr lang="nl-NL" sz="2000" dirty="0"/>
              <a:t>Juridische Consequenties in kaart brengen</a:t>
            </a:r>
          </a:p>
          <a:p>
            <a:endParaRPr lang="nl-NL" dirty="0"/>
          </a:p>
        </p:txBody>
      </p:sp>
      <p:sp>
        <p:nvSpPr>
          <p:cNvPr id="4" name="Tijdelijke aanduiding voor datum 3">
            <a:extLst>
              <a:ext uri="{FF2B5EF4-FFF2-40B4-BE49-F238E27FC236}">
                <a16:creationId xmlns:a16="http://schemas.microsoft.com/office/drawing/2014/main" id="{5CA6D026-96B8-3541-3061-F9A5A52F8261}"/>
              </a:ext>
            </a:extLst>
          </p:cNvPr>
          <p:cNvSpPr>
            <a:spLocks noGrp="1"/>
          </p:cNvSpPr>
          <p:nvPr>
            <p:ph type="dt" sz="half" idx="10"/>
          </p:nvPr>
        </p:nvSpPr>
        <p:spPr/>
        <p:txBody>
          <a:bodyPr/>
          <a:lstStyle/>
          <a:p>
            <a:pPr defTabSz="457200" fontAlgn="base">
              <a:spcBef>
                <a:spcPct val="0"/>
              </a:spcBef>
              <a:spcAft>
                <a:spcPct val="0"/>
              </a:spcAft>
            </a:pPr>
            <a:fld id="{7EE691D5-8A02-4CB6-A1FC-9899B1CAA26C}"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027417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519E933-D6A5-B28F-BF4F-6A8A4B4BBF3C}"/>
              </a:ext>
            </a:extLst>
          </p:cNvPr>
          <p:cNvSpPr>
            <a:spLocks noGrp="1"/>
          </p:cNvSpPr>
          <p:nvPr>
            <p:ph type="title"/>
          </p:nvPr>
        </p:nvSpPr>
        <p:spPr/>
        <p:txBody>
          <a:bodyPr/>
          <a:lstStyle/>
          <a:p>
            <a:r>
              <a:rPr lang="nl-NL" altLang="nl-NL" dirty="0"/>
              <a:t>Vertegenwoordiging in EFOMP</a:t>
            </a:r>
          </a:p>
        </p:txBody>
      </p:sp>
      <p:sp>
        <p:nvSpPr>
          <p:cNvPr id="25603" name="Rectangle 3">
            <a:extLst>
              <a:ext uri="{FF2B5EF4-FFF2-40B4-BE49-F238E27FC236}">
                <a16:creationId xmlns:a16="http://schemas.microsoft.com/office/drawing/2014/main" id="{17480A1A-D423-C443-0F98-4427B5BDF92B}"/>
              </a:ext>
            </a:extLst>
          </p:cNvPr>
          <p:cNvSpPr>
            <a:spLocks noGrp="1"/>
          </p:cNvSpPr>
          <p:nvPr>
            <p:ph idx="1"/>
          </p:nvPr>
        </p:nvSpPr>
        <p:spPr/>
        <p:txBody>
          <a:bodyPr/>
          <a:lstStyle/>
          <a:p>
            <a:r>
              <a:rPr lang="nl-NL" altLang="nl-NL" sz="2000" dirty="0"/>
              <a:t>Council </a:t>
            </a:r>
            <a:r>
              <a:rPr lang="nl-NL" altLang="nl-NL" sz="2000" dirty="0" err="1"/>
              <a:t>delegates</a:t>
            </a:r>
            <a:r>
              <a:rPr lang="nl-NL" altLang="nl-NL" sz="2000" dirty="0"/>
              <a:t> (</a:t>
            </a:r>
            <a:r>
              <a:rPr lang="nl-NL" altLang="nl-NL" sz="1800" dirty="0">
                <a:solidFill>
                  <a:schemeClr val="tx2">
                    <a:lumMod val="60000"/>
                    <a:lumOff val="40000"/>
                  </a:schemeClr>
                </a:solidFill>
              </a:rPr>
              <a:t>Marion Essers, Christiaan van Swol , Gerard Colenbrander</a:t>
            </a:r>
            <a:r>
              <a:rPr lang="nl-NL" altLang="nl-NL" sz="2000" dirty="0"/>
              <a:t>)</a:t>
            </a:r>
          </a:p>
          <a:p>
            <a:r>
              <a:rPr lang="nl-NL" altLang="nl-NL" sz="2000" dirty="0"/>
              <a:t>Professional Matters (</a:t>
            </a:r>
            <a:r>
              <a:rPr lang="nl-NL" altLang="nl-NL" sz="1800" dirty="0">
                <a:solidFill>
                  <a:schemeClr val="tx2">
                    <a:lumMod val="60000"/>
                    <a:lumOff val="40000"/>
                  </a:schemeClr>
                </a:solidFill>
              </a:rPr>
              <a:t>Marion Essers / Stan Heukelom</a:t>
            </a:r>
            <a:r>
              <a:rPr lang="nl-NL" altLang="nl-NL" sz="2000" dirty="0"/>
              <a:t>)</a:t>
            </a:r>
          </a:p>
          <a:p>
            <a:r>
              <a:rPr lang="nl-NL" altLang="nl-NL" sz="2000" dirty="0"/>
              <a:t>Communications </a:t>
            </a:r>
            <a:r>
              <a:rPr lang="nl-NL" altLang="nl-NL" sz="2000" dirty="0" err="1"/>
              <a:t>and</a:t>
            </a:r>
            <a:r>
              <a:rPr lang="nl-NL" altLang="nl-NL" sz="2000" dirty="0"/>
              <a:t> Publications (</a:t>
            </a:r>
            <a:r>
              <a:rPr lang="nl-NL" altLang="nl-NL" sz="1800" dirty="0">
                <a:solidFill>
                  <a:schemeClr val="tx2">
                    <a:lumMod val="60000"/>
                    <a:lumOff val="40000"/>
                  </a:schemeClr>
                </a:solidFill>
              </a:rPr>
              <a:t>Sasha Ivashchenko, voorzitter</a:t>
            </a:r>
            <a:r>
              <a:rPr lang="nl-NL" altLang="nl-NL" sz="2000" dirty="0"/>
              <a:t>)</a:t>
            </a:r>
          </a:p>
          <a:p>
            <a:r>
              <a:rPr lang="nl-NL" altLang="nl-NL" sz="2000" dirty="0" err="1"/>
              <a:t>Education</a:t>
            </a:r>
            <a:r>
              <a:rPr lang="nl-NL" altLang="nl-NL" sz="2000" dirty="0"/>
              <a:t> </a:t>
            </a:r>
            <a:r>
              <a:rPr lang="nl-NL" altLang="nl-NL" sz="2000" dirty="0" err="1"/>
              <a:t>and</a:t>
            </a:r>
            <a:r>
              <a:rPr lang="nl-NL" altLang="nl-NL" sz="2000" dirty="0"/>
              <a:t> Training (</a:t>
            </a:r>
            <a:r>
              <a:rPr lang="nl-NL" altLang="nl-NL" sz="1800" dirty="0">
                <a:solidFill>
                  <a:schemeClr val="tx2">
                    <a:lumMod val="60000"/>
                    <a:lumOff val="40000"/>
                  </a:schemeClr>
                </a:solidFill>
              </a:rPr>
              <a:t>Jérémy Goddard</a:t>
            </a:r>
            <a:r>
              <a:rPr lang="nl-NL" altLang="nl-NL" sz="2000" dirty="0"/>
              <a:t>)</a:t>
            </a:r>
          </a:p>
          <a:p>
            <a:pPr lvl="1"/>
            <a:r>
              <a:rPr lang="nl-NL" altLang="nl-NL" sz="2000" dirty="0"/>
              <a:t>European School MP (</a:t>
            </a:r>
            <a:r>
              <a:rPr lang="nl-NL" altLang="nl-NL" sz="1800" dirty="0">
                <a:solidFill>
                  <a:schemeClr val="tx2">
                    <a:lumMod val="60000"/>
                    <a:lumOff val="40000"/>
                  </a:schemeClr>
                </a:solidFill>
              </a:rPr>
              <a:t>Sarah Hackett</a:t>
            </a:r>
            <a:r>
              <a:rPr lang="nl-NL" altLang="nl-NL" sz="2000" dirty="0"/>
              <a:t>)</a:t>
            </a:r>
          </a:p>
          <a:p>
            <a:r>
              <a:rPr lang="nl-NL" altLang="nl-NL" sz="2000" dirty="0"/>
              <a:t>European Matters (</a:t>
            </a:r>
            <a:r>
              <a:rPr lang="nl-NL" altLang="nl-NL" sz="1800" dirty="0">
                <a:solidFill>
                  <a:schemeClr val="tx2">
                    <a:lumMod val="60000"/>
                    <a:lumOff val="40000"/>
                  </a:schemeClr>
                </a:solidFill>
              </a:rPr>
              <a:t>Johan Cuijpers</a:t>
            </a:r>
            <a:r>
              <a:rPr lang="nl-NL" altLang="nl-NL" sz="2000" dirty="0"/>
              <a:t>)</a:t>
            </a:r>
          </a:p>
          <a:p>
            <a:r>
              <a:rPr lang="nl-NL" altLang="nl-NL" sz="2000" dirty="0"/>
              <a:t>Special Interest </a:t>
            </a:r>
            <a:r>
              <a:rPr lang="nl-NL" altLang="nl-NL" sz="2000" dirty="0" err="1"/>
              <a:t>Groups</a:t>
            </a:r>
            <a:r>
              <a:rPr lang="nl-NL" altLang="nl-NL" sz="2000" dirty="0"/>
              <a:t> / </a:t>
            </a:r>
            <a:r>
              <a:rPr lang="nl-NL" altLang="nl-NL" sz="2000" dirty="0" err="1"/>
              <a:t>Working</a:t>
            </a:r>
            <a:r>
              <a:rPr lang="nl-NL" altLang="nl-NL" sz="2000" dirty="0"/>
              <a:t> </a:t>
            </a:r>
            <a:r>
              <a:rPr lang="nl-NL" altLang="nl-NL" sz="2000" dirty="0" err="1"/>
              <a:t>Groups</a:t>
            </a:r>
            <a:endParaRPr lang="nl-NL" altLang="nl-NL" sz="2000" dirty="0"/>
          </a:p>
          <a:p>
            <a:pPr lvl="1"/>
            <a:r>
              <a:rPr lang="nl-NL" altLang="nl-NL" sz="2000" dirty="0" err="1"/>
              <a:t>Early</a:t>
            </a:r>
            <a:r>
              <a:rPr lang="nl-NL" altLang="nl-NL" sz="2000" dirty="0"/>
              <a:t> </a:t>
            </a:r>
            <a:r>
              <a:rPr lang="nl-NL" altLang="nl-NL" sz="2000" dirty="0" err="1"/>
              <a:t>Career</a:t>
            </a:r>
            <a:r>
              <a:rPr lang="nl-NL" altLang="nl-NL" sz="2000" dirty="0"/>
              <a:t> </a:t>
            </a:r>
            <a:r>
              <a:rPr lang="nl-NL" altLang="nl-NL" sz="2000" dirty="0" err="1"/>
              <a:t>Medical</a:t>
            </a:r>
            <a:r>
              <a:rPr lang="nl-NL" altLang="nl-NL" sz="2000" dirty="0"/>
              <a:t> </a:t>
            </a:r>
            <a:r>
              <a:rPr lang="nl-NL" altLang="nl-NL" sz="2000" dirty="0" err="1"/>
              <a:t>Physicists</a:t>
            </a:r>
            <a:r>
              <a:rPr lang="nl-NL" altLang="nl-NL" sz="2000" dirty="0"/>
              <a:t> (</a:t>
            </a:r>
            <a:r>
              <a:rPr lang="nl-NL" altLang="nl-NL" sz="1800" dirty="0" err="1">
                <a:solidFill>
                  <a:schemeClr val="tx2">
                    <a:lumMod val="60000"/>
                    <a:lumOff val="40000"/>
                  </a:schemeClr>
                </a:solidFill>
              </a:rPr>
              <a:t>Janita</a:t>
            </a:r>
            <a:r>
              <a:rPr lang="nl-NL" altLang="nl-NL" sz="1800" dirty="0">
                <a:solidFill>
                  <a:schemeClr val="tx2">
                    <a:lumMod val="60000"/>
                    <a:lumOff val="40000"/>
                  </a:schemeClr>
                </a:solidFill>
              </a:rPr>
              <a:t> van Timmeren</a:t>
            </a:r>
            <a:r>
              <a:rPr lang="nl-NL" altLang="nl-NL" sz="2000" dirty="0"/>
              <a:t>)</a:t>
            </a:r>
          </a:p>
          <a:p>
            <a:pPr lvl="1"/>
            <a:r>
              <a:rPr lang="nl-NL" altLang="nl-NL" sz="2000" dirty="0"/>
              <a:t>Radionuclide </a:t>
            </a:r>
            <a:r>
              <a:rPr lang="nl-NL" altLang="nl-NL" sz="2000" dirty="0" err="1"/>
              <a:t>Internal</a:t>
            </a:r>
            <a:r>
              <a:rPr lang="nl-NL" altLang="nl-NL" sz="2000" dirty="0"/>
              <a:t> </a:t>
            </a:r>
            <a:r>
              <a:rPr lang="nl-NL" altLang="nl-NL" sz="2000" dirty="0" err="1"/>
              <a:t>Dosimetry</a:t>
            </a:r>
            <a:r>
              <a:rPr lang="nl-NL" altLang="nl-NL" sz="2000" dirty="0"/>
              <a:t> (</a:t>
            </a:r>
            <a:r>
              <a:rPr lang="nl-NL" altLang="nl-NL" sz="1800" dirty="0" err="1">
                <a:solidFill>
                  <a:schemeClr val="tx2">
                    <a:lumMod val="60000"/>
                    <a:lumOff val="40000"/>
                  </a:schemeClr>
                </a:solidFill>
              </a:rPr>
              <a:t>Steffie</a:t>
            </a:r>
            <a:r>
              <a:rPr lang="nl-NL" altLang="nl-NL" sz="1800" dirty="0">
                <a:solidFill>
                  <a:schemeClr val="tx2">
                    <a:lumMod val="60000"/>
                    <a:lumOff val="40000"/>
                  </a:schemeClr>
                </a:solidFill>
              </a:rPr>
              <a:t> Peters, Sasha Ivashchenko</a:t>
            </a:r>
            <a:r>
              <a:rPr lang="nl-NL" altLang="nl-NL" sz="2000" dirty="0"/>
              <a:t>)</a:t>
            </a:r>
          </a:p>
          <a:p>
            <a:pPr lvl="1"/>
            <a:r>
              <a:rPr lang="nl-NL" altLang="nl-NL" sz="2000" dirty="0"/>
              <a:t>Software as a </a:t>
            </a:r>
            <a:r>
              <a:rPr lang="nl-NL" altLang="nl-NL" sz="2000" dirty="0" err="1"/>
              <a:t>Medical</a:t>
            </a:r>
            <a:r>
              <a:rPr lang="nl-NL" altLang="nl-NL" sz="2000" dirty="0"/>
              <a:t> Device (</a:t>
            </a:r>
            <a:r>
              <a:rPr lang="nl-NL" altLang="nl-NL" sz="1800" dirty="0">
                <a:solidFill>
                  <a:schemeClr val="tx2">
                    <a:lumMod val="60000"/>
                    <a:lumOff val="40000"/>
                  </a:schemeClr>
                </a:solidFill>
              </a:rPr>
              <a:t>Erik Gelderblom, Andre Dekker (ESR))</a:t>
            </a:r>
            <a:endParaRPr lang="nl-NL" altLang="nl-NL" sz="2000" dirty="0">
              <a:solidFill>
                <a:schemeClr val="tx2">
                  <a:lumMod val="60000"/>
                  <a:lumOff val="40000"/>
                </a:schemeClr>
              </a:solidFill>
            </a:endParaRPr>
          </a:p>
          <a:p>
            <a:r>
              <a:rPr lang="nl-NL" altLang="nl-NL" sz="2000" dirty="0" err="1"/>
              <a:t>Scientific</a:t>
            </a:r>
            <a:r>
              <a:rPr lang="nl-NL" altLang="nl-NL" sz="2000" dirty="0"/>
              <a:t> </a:t>
            </a:r>
            <a:r>
              <a:rPr lang="nl-NL" altLang="nl-NL" sz="2000" dirty="0" err="1"/>
              <a:t>Committee</a:t>
            </a:r>
            <a:r>
              <a:rPr lang="nl-NL" altLang="nl-NL" sz="2000" dirty="0"/>
              <a:t> ECMP 2026 (</a:t>
            </a:r>
            <a:r>
              <a:rPr lang="nl-NL" altLang="nl-NL" sz="1800" dirty="0" err="1">
                <a:solidFill>
                  <a:schemeClr val="tx2">
                    <a:lumMod val="60000"/>
                    <a:lumOff val="40000"/>
                  </a:schemeClr>
                </a:solidFill>
              </a:rPr>
              <a:t>Herke</a:t>
            </a:r>
            <a:r>
              <a:rPr lang="nl-NL" altLang="nl-NL" sz="1800" dirty="0">
                <a:solidFill>
                  <a:schemeClr val="tx2">
                    <a:lumMod val="60000"/>
                    <a:lumOff val="40000"/>
                  </a:schemeClr>
                </a:solidFill>
              </a:rPr>
              <a:t> Jan </a:t>
            </a:r>
            <a:r>
              <a:rPr lang="nl-NL" altLang="nl-NL" sz="1800" dirty="0" err="1">
                <a:solidFill>
                  <a:schemeClr val="tx2">
                    <a:lumMod val="60000"/>
                    <a:lumOff val="40000"/>
                  </a:schemeClr>
                </a:solidFill>
              </a:rPr>
              <a:t>Noordmans</a:t>
            </a:r>
            <a:r>
              <a:rPr lang="nl-NL" altLang="nl-NL" sz="1800" dirty="0">
                <a:solidFill>
                  <a:schemeClr val="tx2">
                    <a:lumMod val="60000"/>
                    <a:lumOff val="40000"/>
                  </a:schemeClr>
                </a:solidFill>
              </a:rPr>
              <a:t>, Carola </a:t>
            </a:r>
            <a:r>
              <a:rPr lang="nl-NL" altLang="nl-NL" sz="1800" dirty="0" err="1">
                <a:solidFill>
                  <a:schemeClr val="tx2">
                    <a:lumMod val="60000"/>
                    <a:lumOff val="40000"/>
                  </a:schemeClr>
                </a:solidFill>
              </a:rPr>
              <a:t>vd</a:t>
            </a:r>
            <a:r>
              <a:rPr lang="nl-NL" altLang="nl-NL" sz="1800" dirty="0">
                <a:solidFill>
                  <a:schemeClr val="tx2">
                    <a:lumMod val="60000"/>
                    <a:lumOff val="40000"/>
                  </a:schemeClr>
                </a:solidFill>
              </a:rPr>
              <a:t> Pul</a:t>
            </a:r>
            <a:r>
              <a:rPr lang="nl-NL" altLang="nl-NL" sz="2000" dirty="0"/>
              <a:t>)</a:t>
            </a:r>
          </a:p>
          <a:p>
            <a:pPr lvl="1"/>
            <a:endParaRPr lang="nl-NL" altLang="nl-NL"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Samenstelling</a:t>
            </a:r>
          </a:p>
        </p:txBody>
      </p:sp>
      <p:sp>
        <p:nvSpPr>
          <p:cNvPr id="3" name="Tijdelijke aanduiding voor inhoud 2"/>
          <p:cNvSpPr>
            <a:spLocks noGrp="1"/>
          </p:cNvSpPr>
          <p:nvPr>
            <p:ph sz="half" idx="1"/>
          </p:nvPr>
        </p:nvSpPr>
        <p:spPr/>
        <p:txBody>
          <a:bodyPr>
            <a:normAutofit fontScale="40000" lnSpcReduction="20000"/>
          </a:bodyPr>
          <a:lstStyle/>
          <a:p>
            <a:pPr marL="0" indent="0">
              <a:buNone/>
            </a:pPr>
            <a:r>
              <a:rPr lang="nl-NL" sz="4000" dirty="0"/>
              <a:t>Johan Cuijpers (voorzitter)</a:t>
            </a:r>
          </a:p>
          <a:p>
            <a:pPr marL="0" indent="0">
              <a:buNone/>
            </a:pPr>
            <a:r>
              <a:rPr lang="nl-NL" sz="4000" dirty="0"/>
              <a:t>Stan Heukelom (secretaris)</a:t>
            </a:r>
          </a:p>
          <a:p>
            <a:pPr marL="0" indent="0">
              <a:buNone/>
            </a:pPr>
            <a:r>
              <a:rPr lang="nl-NL" sz="4000" dirty="0"/>
              <a:t>Sasha </a:t>
            </a:r>
            <a:r>
              <a:rPr lang="en-US" sz="4000" dirty="0"/>
              <a:t>Ivashchenko (EFOMP board, Communications &amp; 		Publications committee)	</a:t>
            </a:r>
            <a:endParaRPr lang="nl-NL" sz="4000" dirty="0"/>
          </a:p>
          <a:p>
            <a:pPr marL="0" indent="0">
              <a:buNone/>
            </a:pPr>
            <a:r>
              <a:rPr lang="nl-NL" sz="4000" dirty="0"/>
              <a:t>Gerard Colenbrander (NVKF </a:t>
            </a:r>
            <a:r>
              <a:rPr lang="nl-NL" sz="4000" dirty="0" err="1"/>
              <a:t>delegate</a:t>
            </a:r>
            <a:r>
              <a:rPr lang="nl-NL" sz="4000" dirty="0"/>
              <a:t>)</a:t>
            </a:r>
          </a:p>
          <a:p>
            <a:pPr marL="0" indent="0">
              <a:buNone/>
            </a:pPr>
            <a:r>
              <a:rPr lang="nl-NL" sz="4000" dirty="0"/>
              <a:t>Wim van Asten (tevens lid </a:t>
            </a:r>
            <a:r>
              <a:rPr lang="nl-NL" sz="4000" dirty="0" err="1"/>
              <a:t>ComBo</a:t>
            </a:r>
            <a:r>
              <a:rPr lang="nl-NL" sz="4000" dirty="0"/>
              <a:t>)</a:t>
            </a:r>
          </a:p>
          <a:p>
            <a:pPr marL="0" indent="0">
              <a:buNone/>
            </a:pPr>
            <a:r>
              <a:rPr lang="nl-NL" sz="4000" dirty="0"/>
              <a:t>Marion Essers (NVKF </a:t>
            </a:r>
            <a:r>
              <a:rPr lang="nl-NL" sz="4000" dirty="0" err="1"/>
              <a:t>delegate</a:t>
            </a:r>
            <a:r>
              <a:rPr lang="nl-NL" sz="4000" dirty="0"/>
              <a:t>)</a:t>
            </a:r>
          </a:p>
          <a:p>
            <a:pPr marL="0" indent="0">
              <a:buNone/>
            </a:pPr>
            <a:r>
              <a:rPr lang="nl-NL" sz="4000" dirty="0"/>
              <a:t>Jan de Laat</a:t>
            </a:r>
          </a:p>
          <a:p>
            <a:pPr marL="0" indent="0">
              <a:buNone/>
            </a:pPr>
            <a:r>
              <a:rPr lang="nl-NL" sz="4000" dirty="0"/>
              <a:t>Martin Stollman</a:t>
            </a:r>
          </a:p>
          <a:p>
            <a:pPr marL="0" indent="0">
              <a:buNone/>
            </a:pPr>
            <a:r>
              <a:rPr lang="nl-NL" sz="4000" dirty="0"/>
              <a:t>Christiaan van Swol  (OKF bestuur, NVKF </a:t>
            </a:r>
            <a:r>
              <a:rPr lang="nl-NL" sz="4000" dirty="0" err="1"/>
              <a:t>delegate</a:t>
            </a:r>
            <a:r>
              <a:rPr lang="nl-NL" sz="4000" dirty="0"/>
              <a:t>)</a:t>
            </a:r>
          </a:p>
          <a:p>
            <a:pPr marL="0" indent="0">
              <a:buNone/>
            </a:pPr>
            <a:r>
              <a:rPr lang="nl-NL" sz="4000" dirty="0"/>
              <a:t>Thom de Rijk (commissie straling)</a:t>
            </a:r>
          </a:p>
          <a:p>
            <a:pPr marL="0" indent="0">
              <a:buNone/>
            </a:pPr>
            <a:r>
              <a:rPr lang="nl-NL" sz="4000" dirty="0"/>
              <a:t>Ruud van Leeuwen (OKF </a:t>
            </a:r>
            <a:r>
              <a:rPr lang="nl-NL" sz="4000" dirty="0" err="1"/>
              <a:t>consilium</a:t>
            </a:r>
            <a:r>
              <a:rPr lang="nl-NL" sz="4000" dirty="0"/>
              <a:t>)</a:t>
            </a:r>
          </a:p>
          <a:p>
            <a:pPr marL="0" indent="0">
              <a:buNone/>
            </a:pPr>
            <a:r>
              <a:rPr lang="nl-NL" sz="4000" dirty="0" err="1"/>
              <a:t>Janita</a:t>
            </a:r>
            <a:r>
              <a:rPr lang="nl-NL" sz="4000" dirty="0"/>
              <a:t> van Timmeren (KLIFOP)</a:t>
            </a:r>
          </a:p>
          <a:p>
            <a:pPr marL="0" indent="0">
              <a:buNone/>
            </a:pPr>
            <a:endParaRPr lang="nl-NL" sz="4000" dirty="0"/>
          </a:p>
          <a:p>
            <a:pPr marL="0" indent="0">
              <a:buNone/>
            </a:pPr>
            <a:r>
              <a:rPr lang="nl-NL" sz="4000" dirty="0"/>
              <a:t>Ad Maas (gestopt begin 2025)</a:t>
            </a:r>
          </a:p>
          <a:p>
            <a:pPr marL="0" indent="0">
              <a:buNone/>
            </a:pPr>
            <a:endParaRPr lang="nl-NL" dirty="0"/>
          </a:p>
        </p:txBody>
      </p:sp>
      <p:sp>
        <p:nvSpPr>
          <p:cNvPr id="6" name="Tijdelijke aanduiding voor inhoud 5">
            <a:extLst>
              <a:ext uri="{FF2B5EF4-FFF2-40B4-BE49-F238E27FC236}">
                <a16:creationId xmlns:a16="http://schemas.microsoft.com/office/drawing/2014/main" id="{3317E774-1379-4CED-8913-F25E522D208A}"/>
              </a:ext>
            </a:extLst>
          </p:cNvPr>
          <p:cNvSpPr>
            <a:spLocks noGrp="1"/>
          </p:cNvSpPr>
          <p:nvPr>
            <p:ph sz="half" idx="2"/>
          </p:nvPr>
        </p:nvSpPr>
        <p:spPr/>
        <p:txBody>
          <a:bodyPr/>
          <a:lstStyle/>
          <a:p>
            <a:endParaRPr lang="nl-NL" dirty="0"/>
          </a:p>
        </p:txBody>
      </p:sp>
      <p:pic>
        <p:nvPicPr>
          <p:cNvPr id="1026" name="Picture 2" descr="https://nvkf.nl/resources/styles/ledenlijst_vierkant/public/avatars/Afbeelding_478_1.jpg?itok=pFZxIW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086" y="2141295"/>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nvkf.nl/resources/styles/ledenlijst_vierkant/public/avatars/Foto_GJC_Strategiedag_0.jpg?itok=ur91YJ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668" y="1540504"/>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nvkf.nl/resources/styles/ledenlijst_vierkant/public/avatars/20200806_134150%20%282%29.jpg?itok=sJkLHD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064" y="1907337"/>
            <a:ext cx="814806" cy="814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nvkf.nl/resources/styles/ledenlijst_vierkant/public/avatars/Afbeelding_432_1.jpg?itok=Nve3aVga"/>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507"/>
                    </a14:imgEffect>
                    <a14:imgEffect>
                      <a14:brightnessContrast bright="48000"/>
                    </a14:imgEffect>
                  </a14:imgLayer>
                </a14:imgProps>
              </a:ext>
              <a:ext uri="{28A0092B-C50C-407E-A947-70E740481C1C}">
                <a14:useLocalDpi xmlns:a14="http://schemas.microsoft.com/office/drawing/2010/main" val="0"/>
              </a:ext>
            </a:extLst>
          </a:blip>
          <a:srcRect/>
          <a:stretch>
            <a:fillRect/>
          </a:stretch>
        </p:blipFill>
        <p:spPr bwMode="auto">
          <a:xfrm>
            <a:off x="7271169" y="3190835"/>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nvkf.nl/resources/styles/ledenlijst_vierkant/public/avatars/Afbeelding_444_1.jpg?itok=EBrNsOQ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6733" y="3762187"/>
            <a:ext cx="871921" cy="8719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nvkf.nl/resources/styles/ledenlijst_vierkant/public/avatars/Foto%20Martin%202020.jpg?itok=2-fiO32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2344" y="3349669"/>
            <a:ext cx="1024932" cy="10249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nvkf.nl/resources/styles/ledenlijst_vierkant/public/avatars/van%20swol.JPG?itok=Lg3fHKQ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0581" y="3349669"/>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nvkf.nl/resources/styles/ledenlijst_vierkant/public/avatars/Foto%20Ruud.jpg?itok=R9yh4_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09283" y="4641686"/>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nvkf.nl/resources/styles/ledenlijst_vierkant/public/avatars/A.MAASphoto.jpeg?itok=kKiG69LZ"/>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6992" y="2460293"/>
            <a:ext cx="819869" cy="81987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4852" y="4558043"/>
            <a:ext cx="926481" cy="926481"/>
          </a:xfrm>
          <a:prstGeom prst="rect">
            <a:avLst/>
          </a:prstGeom>
        </p:spPr>
      </p:pic>
      <p:pic>
        <p:nvPicPr>
          <p:cNvPr id="5" name="Picture 2" descr="https://nvkf.nl/resources/styles/ledenlijst_vierkant/public/avatars/Ivashchenko%2C%20Sasha%20%281%29.jpg?itok=eMGgol7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05414" y="2764887"/>
            <a:ext cx="954557" cy="95455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Menselijk gezicht, persoon, Voorhoofd, Kin&#10;&#10;Door AI gegenereerde inhoud is mogelijk onjuist.">
            <a:extLst>
              <a:ext uri="{FF2B5EF4-FFF2-40B4-BE49-F238E27FC236}">
                <a16:creationId xmlns:a16="http://schemas.microsoft.com/office/drawing/2014/main" id="{6A6EDF76-84BC-AEC3-5604-61FFF7938C10}"/>
              </a:ext>
            </a:extLst>
          </p:cNvPr>
          <p:cNvPicPr>
            <a:picLocks noChangeAspect="1"/>
          </p:cNvPicPr>
          <p:nvPr/>
        </p:nvPicPr>
        <p:blipFill>
          <a:blip r:embed="rId14"/>
          <a:stretch>
            <a:fillRect/>
          </a:stretch>
        </p:blipFill>
        <p:spPr>
          <a:xfrm>
            <a:off x="8121714" y="4746559"/>
            <a:ext cx="954558" cy="954558"/>
          </a:xfrm>
          <a:prstGeom prst="rect">
            <a:avLst/>
          </a:prstGeom>
        </p:spPr>
      </p:pic>
    </p:spTree>
    <p:extLst>
      <p:ext uri="{BB962C8B-B14F-4D97-AF65-F5344CB8AC3E}">
        <p14:creationId xmlns:p14="http://schemas.microsoft.com/office/powerpoint/2010/main" val="3520236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17">
            <a:extLst>
              <a:ext uri="{FF2B5EF4-FFF2-40B4-BE49-F238E27FC236}">
                <a16:creationId xmlns:a16="http://schemas.microsoft.com/office/drawing/2014/main" id="{5E286420-460B-8C07-87BD-260D975BEAB5}"/>
              </a:ext>
            </a:extLst>
          </p:cNvPr>
          <p:cNvSpPr>
            <a:spLocks noGrp="1"/>
          </p:cNvSpPr>
          <p:nvPr>
            <p:ph type="ctrTitle"/>
          </p:nvPr>
        </p:nvSpPr>
        <p:spPr/>
        <p:txBody>
          <a:bodyPr/>
          <a:lstStyle/>
          <a:p>
            <a:r>
              <a:rPr lang="nl-NL" altLang="nl-NL" dirty="0"/>
              <a:t>Vragen/ meer informatie via: secretariaat@nvkf.nl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E73699E5-EB1F-98AB-53EB-40F629A55F26}"/>
              </a:ext>
            </a:extLst>
          </p:cNvPr>
          <p:cNvSpPr>
            <a:spLocks noGrp="1"/>
          </p:cNvSpPr>
          <p:nvPr>
            <p:ph type="subTitle" idx="1"/>
          </p:nvPr>
        </p:nvSpPr>
        <p:spPr/>
        <p:txBody>
          <a:bodyPr/>
          <a:lstStyle/>
          <a:p>
            <a:r>
              <a:rPr lang="nl-NL" altLang="nl-NL" dirty="0"/>
              <a:t>Pitch ALV 1 april 2025</a:t>
            </a:r>
          </a:p>
        </p:txBody>
      </p:sp>
      <p:sp>
        <p:nvSpPr>
          <p:cNvPr id="24578" name="Rectangle 2">
            <a:extLst>
              <a:ext uri="{FF2B5EF4-FFF2-40B4-BE49-F238E27FC236}">
                <a16:creationId xmlns:a16="http://schemas.microsoft.com/office/drawing/2014/main" id="{133FA8F2-D237-3FD6-FB47-C1590961231F}"/>
              </a:ext>
            </a:extLst>
          </p:cNvPr>
          <p:cNvSpPr>
            <a:spLocks noGrp="1"/>
          </p:cNvSpPr>
          <p:nvPr>
            <p:ph type="ctrTitle"/>
          </p:nvPr>
        </p:nvSpPr>
        <p:spPr/>
        <p:txBody>
          <a:bodyPr/>
          <a:lstStyle/>
          <a:p>
            <a:r>
              <a:rPr lang="nl-NL" altLang="nl-NL" dirty="0"/>
              <a:t>Commissie Beroepsontwikkeling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05BFFD2-4A99-FECD-12AD-344350892599}"/>
              </a:ext>
            </a:extLst>
          </p:cNvPr>
          <p:cNvSpPr>
            <a:spLocks noGrp="1"/>
          </p:cNvSpPr>
          <p:nvPr>
            <p:ph type="title"/>
          </p:nvPr>
        </p:nvSpPr>
        <p:spPr/>
        <p:txBody>
          <a:bodyPr/>
          <a:lstStyle/>
          <a:p>
            <a:r>
              <a:rPr lang="nl-NL" altLang="nl-NL" dirty="0"/>
              <a:t>De </a:t>
            </a:r>
            <a:r>
              <a:rPr lang="nl-NL" altLang="nl-NL" dirty="0" err="1"/>
              <a:t>ComBo</a:t>
            </a:r>
            <a:r>
              <a:rPr lang="nl-NL" altLang="nl-NL" dirty="0"/>
              <a:t>: waar staan we voor</a:t>
            </a:r>
          </a:p>
        </p:txBody>
      </p:sp>
      <p:sp>
        <p:nvSpPr>
          <p:cNvPr id="25603" name="Rectangle 3">
            <a:extLst>
              <a:ext uri="{FF2B5EF4-FFF2-40B4-BE49-F238E27FC236}">
                <a16:creationId xmlns:a16="http://schemas.microsoft.com/office/drawing/2014/main" id="{18C375BB-2A5A-D68A-6489-F336A999B9BD}"/>
              </a:ext>
            </a:extLst>
          </p:cNvPr>
          <p:cNvSpPr>
            <a:spLocks noGrp="1"/>
          </p:cNvSpPr>
          <p:nvPr>
            <p:ph idx="1"/>
          </p:nvPr>
        </p:nvSpPr>
        <p:spPr/>
        <p:txBody>
          <a:bodyPr/>
          <a:lstStyle/>
          <a:p>
            <a:r>
              <a:rPr lang="nl-NL" altLang="nl-NL" sz="2400" dirty="0"/>
              <a:t>Positionering en ontwikkeling van het beroep Klinisch Fysicus</a:t>
            </a:r>
          </a:p>
          <a:p>
            <a:pPr lvl="1"/>
            <a:r>
              <a:rPr lang="nl-NL" altLang="nl-NL" sz="2000" dirty="0"/>
              <a:t>Model beschrijvingen </a:t>
            </a:r>
            <a:r>
              <a:rPr lang="nl-NL" altLang="nl-NL" sz="2000" dirty="0" err="1"/>
              <a:t>beroepsgerelateerde</a:t>
            </a:r>
            <a:r>
              <a:rPr lang="nl-NL" altLang="nl-NL" sz="2000" dirty="0"/>
              <a:t> stukken</a:t>
            </a:r>
          </a:p>
          <a:p>
            <a:pPr lvl="1"/>
            <a:r>
              <a:rPr lang="nl-NL" altLang="nl-NL" sz="2000" dirty="0"/>
              <a:t>Beschrijvingen best </a:t>
            </a:r>
            <a:r>
              <a:rPr lang="nl-NL" altLang="nl-NL" sz="2000" dirty="0" err="1"/>
              <a:t>practices</a:t>
            </a:r>
            <a:endParaRPr lang="nl-NL" altLang="nl-NL" sz="2000" dirty="0"/>
          </a:p>
          <a:p>
            <a:r>
              <a:rPr lang="nl-NL" altLang="nl-NL" sz="2400" dirty="0"/>
              <a:t>Beroepsbelangen</a:t>
            </a:r>
          </a:p>
          <a:p>
            <a:pPr lvl="1"/>
            <a:r>
              <a:rPr lang="nl-NL" altLang="nl-NL" sz="2000" dirty="0"/>
              <a:t>Klankbordgroepen </a:t>
            </a:r>
            <a:r>
              <a:rPr lang="nl-NL" altLang="nl-NL" sz="2000" dirty="0" err="1"/>
              <a:t>CAO’s</a:t>
            </a:r>
            <a:endParaRPr lang="nl-NL" altLang="nl-NL" sz="1600" dirty="0"/>
          </a:p>
          <a:p>
            <a:pPr lvl="1"/>
            <a:r>
              <a:rPr lang="nl-NL" altLang="nl-NL" sz="2000" dirty="0"/>
              <a:t>Contacten met LAD / FBZ</a:t>
            </a:r>
          </a:p>
          <a:p>
            <a:pPr lvl="1"/>
            <a:r>
              <a:rPr lang="nl-NL" altLang="nl-NL" sz="2000" dirty="0"/>
              <a:t>Gesprekspartner ontwikkelingen </a:t>
            </a:r>
            <a:r>
              <a:rPr lang="nl-NL" altLang="nl-NL" sz="2000" dirty="0" err="1"/>
              <a:t>functiewaarderings</a:t>
            </a:r>
            <a:r>
              <a:rPr lang="nl-NL" altLang="nl-NL" sz="2000" dirty="0"/>
              <a:t> systemen (</a:t>
            </a:r>
            <a:r>
              <a:rPr lang="nl-NL" altLang="nl-NL" sz="2000" dirty="0" err="1"/>
              <a:t>FuWaVaz</a:t>
            </a:r>
            <a:r>
              <a:rPr lang="nl-NL" altLang="nl-NL" sz="2000" dirty="0"/>
              <a:t>, FWG, AMS)</a:t>
            </a:r>
          </a:p>
          <a:p>
            <a:r>
              <a:rPr lang="nl-NL" altLang="nl-NL" sz="2400" dirty="0"/>
              <a:t>Projecten </a:t>
            </a:r>
          </a:p>
          <a:p>
            <a:pPr lvl="1"/>
            <a:r>
              <a:rPr lang="nl-NL" altLang="nl-NL" sz="2000" dirty="0"/>
              <a:t>Loopbaanmonitor</a:t>
            </a:r>
          </a:p>
          <a:p>
            <a:pPr lvl="1"/>
            <a:r>
              <a:rPr lang="nl-NL" altLang="nl-NL" sz="2000" dirty="0"/>
              <a:t>Behoefteraming opleidingsplaatsen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B1A63-9C5D-7533-2A2F-255E27A651A0}"/>
              </a:ext>
            </a:extLst>
          </p:cNvPr>
          <p:cNvSpPr>
            <a:spLocks noGrp="1"/>
          </p:cNvSpPr>
          <p:nvPr>
            <p:ph type="title"/>
          </p:nvPr>
        </p:nvSpPr>
        <p:spPr/>
        <p:txBody>
          <a:bodyPr/>
          <a:lstStyle/>
          <a:p>
            <a:r>
              <a:rPr lang="nl-NL" sz="3600" dirty="0" err="1"/>
              <a:t>Highlights</a:t>
            </a:r>
            <a:r>
              <a:rPr lang="nl-NL" sz="3600" dirty="0"/>
              <a:t> 2024 en vooruitblik 2025</a:t>
            </a:r>
          </a:p>
        </p:txBody>
      </p:sp>
      <p:sp>
        <p:nvSpPr>
          <p:cNvPr id="3" name="Tijdelijke aanduiding voor inhoud 2">
            <a:extLst>
              <a:ext uri="{FF2B5EF4-FFF2-40B4-BE49-F238E27FC236}">
                <a16:creationId xmlns:a16="http://schemas.microsoft.com/office/drawing/2014/main" id="{80CB0762-D125-FC34-B197-47916E74DE27}"/>
              </a:ext>
            </a:extLst>
          </p:cNvPr>
          <p:cNvSpPr>
            <a:spLocks noGrp="1"/>
          </p:cNvSpPr>
          <p:nvPr>
            <p:ph idx="1"/>
          </p:nvPr>
        </p:nvSpPr>
        <p:spPr/>
        <p:txBody>
          <a:bodyPr/>
          <a:lstStyle/>
          <a:p>
            <a:r>
              <a:rPr lang="nl-NL" sz="2400" dirty="0"/>
              <a:t>2024</a:t>
            </a:r>
          </a:p>
          <a:p>
            <a:pPr lvl="1"/>
            <a:r>
              <a:rPr lang="nl-NL" sz="2000" dirty="0"/>
              <a:t>Uitzetten en evalueren Loopbaanmonitor</a:t>
            </a:r>
          </a:p>
          <a:p>
            <a:pPr lvl="1"/>
            <a:r>
              <a:rPr lang="nl-NL" sz="2000" dirty="0"/>
              <a:t>Uitvoeren Behoefteraming AIOS-KF</a:t>
            </a:r>
          </a:p>
          <a:p>
            <a:r>
              <a:rPr lang="nl-NL" sz="2400" dirty="0"/>
              <a:t>2025</a:t>
            </a:r>
          </a:p>
          <a:p>
            <a:pPr lvl="1"/>
            <a:r>
              <a:rPr lang="nl-NL" sz="2000" dirty="0"/>
              <a:t>Praktische implementatie artikel 3 wet BIG</a:t>
            </a:r>
          </a:p>
          <a:p>
            <a:pPr lvl="1"/>
            <a:r>
              <a:rPr lang="nl-NL" sz="1800" dirty="0">
                <a:latin typeface="Calibri" panose="020F0502020204030204" pitchFamily="34" charset="0"/>
                <a:ea typeface="Times New Roman" panose="02020603050405020304" pitchFamily="18" charset="0"/>
              </a:rPr>
              <a:t>Werken aan positionering en onderlinge samenwerking van de klinische fysica in de </a:t>
            </a:r>
            <a:r>
              <a:rPr lang="nl-NL" sz="1800" dirty="0" err="1">
                <a:latin typeface="Calibri" panose="020F0502020204030204" pitchFamily="34" charset="0"/>
                <a:ea typeface="Times New Roman" panose="02020603050405020304" pitchFamily="18" charset="0"/>
              </a:rPr>
              <a:t>UMC’s</a:t>
            </a:r>
            <a:endParaRPr lang="nl-NL" sz="1800" dirty="0">
              <a:latin typeface="Calibri" panose="020F0502020204030204" pitchFamily="34" charset="0"/>
              <a:ea typeface="Times New Roman" panose="02020603050405020304" pitchFamily="18" charset="0"/>
            </a:endParaRPr>
          </a:p>
          <a:p>
            <a:pPr lvl="1"/>
            <a:r>
              <a:rPr lang="nl-NL" sz="2000" dirty="0" err="1"/>
              <a:t>Verantwoordelijkheids</a:t>
            </a:r>
            <a:r>
              <a:rPr lang="nl-NL" sz="2000" dirty="0"/>
              <a:t> structuur KF en aanpalende beroepen in </a:t>
            </a:r>
            <a:r>
              <a:rPr lang="nl-NL" sz="2000" dirty="0" err="1"/>
              <a:t>MedTech</a:t>
            </a:r>
            <a:endParaRPr lang="nl-NL" sz="2000" dirty="0"/>
          </a:p>
          <a:p>
            <a:pPr lvl="1"/>
            <a:r>
              <a:rPr lang="nl-NL" sz="2000" dirty="0"/>
              <a:t>Inzetten op mogelijkheden loopbaanontwikkeling</a:t>
            </a:r>
          </a:p>
          <a:p>
            <a:pPr lvl="1"/>
            <a:r>
              <a:rPr lang="nl-NL" sz="2000" dirty="0"/>
              <a:t>De KF 2025-2030</a:t>
            </a:r>
          </a:p>
        </p:txBody>
      </p:sp>
      <p:sp>
        <p:nvSpPr>
          <p:cNvPr id="4" name="Tijdelijke aanduiding voor datum 3">
            <a:extLst>
              <a:ext uri="{FF2B5EF4-FFF2-40B4-BE49-F238E27FC236}">
                <a16:creationId xmlns:a16="http://schemas.microsoft.com/office/drawing/2014/main" id="{4DC98AC7-66B3-4656-4210-76DFB22AB2B2}"/>
              </a:ext>
            </a:extLst>
          </p:cNvPr>
          <p:cNvSpPr>
            <a:spLocks noGrp="1"/>
          </p:cNvSpPr>
          <p:nvPr>
            <p:ph type="dt" sz="half" idx="10"/>
          </p:nvPr>
        </p:nvSpPr>
        <p:spPr/>
        <p:txBody>
          <a:bodyPr/>
          <a:lstStyle/>
          <a:p>
            <a:pPr defTabSz="457200" fontAlgn="base">
              <a:spcBef>
                <a:spcPct val="0"/>
              </a:spcBef>
              <a:spcAft>
                <a:spcPct val="0"/>
              </a:spcAft>
            </a:pPr>
            <a:fld id="{21E4614E-7CFC-4F14-A457-A014B902E7A9}" type="datetime1">
              <a:rPr lang="en-US" altLang="nl-NL">
                <a:latin typeface="Calibri" panose="020F0502020204030204" pitchFamily="34" charset="0"/>
                <a:ea typeface="ＭＳ Ｐゴシック" panose="020B0600070205080204" pitchFamily="34" charset="-128"/>
              </a:rPr>
              <a:pPr defTabSz="457200" fontAlgn="base">
                <a:spcBef>
                  <a:spcPct val="0"/>
                </a:spcBef>
                <a:spcAft>
                  <a:spcPct val="0"/>
                </a:spcAft>
              </a:pPr>
              <a:t>4/1/2025</a:t>
            </a:fld>
            <a:endParaRPr lang="nl-NL" altLang="nl-N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69509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D8B0F-3FB9-487D-B65C-0EEA893F01DF}"/>
              </a:ext>
            </a:extLst>
          </p:cNvPr>
          <p:cNvSpPr>
            <a:spLocks noGrp="1"/>
          </p:cNvSpPr>
          <p:nvPr>
            <p:ph type="title"/>
          </p:nvPr>
        </p:nvSpPr>
        <p:spPr/>
        <p:txBody>
          <a:bodyPr/>
          <a:lstStyle/>
          <a:p>
            <a:r>
              <a:rPr lang="nl-NL" dirty="0"/>
              <a:t>3. Mededelingen </a:t>
            </a:r>
          </a:p>
        </p:txBody>
      </p:sp>
      <p:sp>
        <p:nvSpPr>
          <p:cNvPr id="3" name="Tijdelijke aanduiding voor inhoud 2">
            <a:extLst>
              <a:ext uri="{FF2B5EF4-FFF2-40B4-BE49-F238E27FC236}">
                <a16:creationId xmlns:a16="http://schemas.microsoft.com/office/drawing/2014/main" id="{028B7C4F-8BE2-7F91-A81D-27B774371440}"/>
              </a:ext>
            </a:extLst>
          </p:cNvPr>
          <p:cNvSpPr>
            <a:spLocks noGrp="1"/>
          </p:cNvSpPr>
          <p:nvPr>
            <p:ph idx="1"/>
          </p:nvPr>
        </p:nvSpPr>
        <p:spPr/>
        <p:txBody>
          <a:bodyPr/>
          <a:lstStyle/>
          <a:p>
            <a:pPr marL="0" indent="0">
              <a:buNone/>
            </a:pPr>
            <a:r>
              <a:rPr lang="nl-NL" sz="2000" b="1" dirty="0"/>
              <a:t>Mededelingen leden</a:t>
            </a:r>
            <a:endParaRPr lang="nl-NL"/>
          </a:p>
          <a:p>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48979633-487C-A77C-2DC2-1C3982D727B2}"/>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spTree>
    <p:extLst>
      <p:ext uri="{BB962C8B-B14F-4D97-AF65-F5344CB8AC3E}">
        <p14:creationId xmlns:p14="http://schemas.microsoft.com/office/powerpoint/2010/main" val="2298430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9965A4-69E1-0B9F-0690-C15831E24EED}"/>
              </a:ext>
            </a:extLst>
          </p:cNvPr>
          <p:cNvPicPr>
            <a:picLocks noChangeAspect="1"/>
          </p:cNvPicPr>
          <p:nvPr/>
        </p:nvPicPr>
        <p:blipFill>
          <a:blip r:embed="rId2"/>
          <a:stretch>
            <a:fillRect/>
          </a:stretch>
        </p:blipFill>
        <p:spPr>
          <a:xfrm>
            <a:off x="8111243" y="5168472"/>
            <a:ext cx="1290814" cy="1215151"/>
          </a:xfrm>
          <a:prstGeom prst="rect">
            <a:avLst/>
          </a:prstGeom>
        </p:spPr>
      </p:pic>
      <p:sp>
        <p:nvSpPr>
          <p:cNvPr id="2" name="Titel 1"/>
          <p:cNvSpPr>
            <a:spLocks noGrp="1"/>
          </p:cNvSpPr>
          <p:nvPr>
            <p:ph type="title"/>
          </p:nvPr>
        </p:nvSpPr>
        <p:spPr/>
        <p:txBody>
          <a:bodyPr/>
          <a:lstStyle/>
          <a:p>
            <a:r>
              <a:rPr lang="nl-NL" dirty="0"/>
              <a:t>Samenstelling</a:t>
            </a:r>
          </a:p>
        </p:txBody>
      </p:sp>
      <p:sp>
        <p:nvSpPr>
          <p:cNvPr id="3" name="Tijdelijke aanduiding voor inhoud 2"/>
          <p:cNvSpPr>
            <a:spLocks noGrp="1"/>
          </p:cNvSpPr>
          <p:nvPr>
            <p:ph sz="half" idx="1"/>
          </p:nvPr>
        </p:nvSpPr>
        <p:spPr/>
        <p:txBody>
          <a:bodyPr>
            <a:normAutofit/>
          </a:bodyPr>
          <a:lstStyle/>
          <a:p>
            <a:r>
              <a:rPr lang="nl-NL" sz="1700" dirty="0"/>
              <a:t>Johan Cuijpers – voorzitter (</a:t>
            </a:r>
            <a:r>
              <a:rPr lang="nl-NL" sz="1400" dirty="0"/>
              <a:t>RT, EFOMP</a:t>
            </a:r>
            <a:r>
              <a:rPr lang="nl-NL" sz="1700" dirty="0"/>
              <a:t>)</a:t>
            </a:r>
          </a:p>
          <a:p>
            <a:r>
              <a:rPr lang="nl-NL" sz="1700" dirty="0"/>
              <a:t>Dick Biesheuvel – secretaris (</a:t>
            </a:r>
            <a:r>
              <a:rPr lang="nl-NL" sz="1400" dirty="0"/>
              <a:t>audiologie</a:t>
            </a:r>
            <a:r>
              <a:rPr lang="nl-NL" sz="1700" dirty="0"/>
              <a:t>)</a:t>
            </a:r>
          </a:p>
          <a:p>
            <a:r>
              <a:rPr lang="nl-NL" sz="1700" dirty="0"/>
              <a:t>Wim van Asten – (</a:t>
            </a:r>
            <a:r>
              <a:rPr lang="nl-NL" sz="1400" dirty="0"/>
              <a:t>AKF, EFOMP</a:t>
            </a:r>
            <a:r>
              <a:rPr lang="nl-NL" sz="1700" dirty="0"/>
              <a:t>)</a:t>
            </a:r>
          </a:p>
          <a:p>
            <a:r>
              <a:rPr lang="nl-NL" sz="1700" dirty="0"/>
              <a:t>Vera Lagerburg (</a:t>
            </a:r>
            <a:r>
              <a:rPr lang="nl-NL" sz="1400" dirty="0"/>
              <a:t>AKF, uittredend 2024</a:t>
            </a:r>
            <a:r>
              <a:rPr lang="nl-NL" sz="1700" dirty="0"/>
              <a:t>)</a:t>
            </a:r>
          </a:p>
          <a:p>
            <a:r>
              <a:rPr lang="nl-NL" sz="1700" dirty="0"/>
              <a:t>Walter Kool (</a:t>
            </a:r>
            <a:r>
              <a:rPr lang="nl-NL" sz="1400" dirty="0"/>
              <a:t>RNG</a:t>
            </a:r>
            <a:r>
              <a:rPr lang="nl-NL" sz="1700" dirty="0"/>
              <a:t>)</a:t>
            </a:r>
          </a:p>
          <a:p>
            <a:r>
              <a:rPr lang="nl-NL" sz="1700" dirty="0"/>
              <a:t>Marianna Sijtsema (</a:t>
            </a:r>
            <a:r>
              <a:rPr lang="nl-NL" sz="1400" dirty="0"/>
              <a:t>RT</a:t>
            </a:r>
            <a:r>
              <a:rPr lang="nl-NL" sz="1700" dirty="0"/>
              <a:t>)</a:t>
            </a:r>
          </a:p>
          <a:p>
            <a:r>
              <a:rPr lang="nl-NL" sz="1700" dirty="0"/>
              <a:t>Esther Martens (</a:t>
            </a:r>
            <a:r>
              <a:rPr lang="nl-NL" sz="1400" dirty="0"/>
              <a:t>AKF</a:t>
            </a:r>
            <a:r>
              <a:rPr lang="nl-NL" sz="1700" dirty="0"/>
              <a:t>)</a:t>
            </a:r>
          </a:p>
          <a:p>
            <a:r>
              <a:rPr lang="nl-NL" sz="1700" dirty="0"/>
              <a:t>Marleen van Aartrijk (</a:t>
            </a:r>
            <a:r>
              <a:rPr lang="nl-NL" sz="1400" dirty="0"/>
              <a:t>AKF</a:t>
            </a:r>
            <a:r>
              <a:rPr lang="nl-NL" sz="1700" dirty="0"/>
              <a:t>)</a:t>
            </a:r>
          </a:p>
          <a:p>
            <a:r>
              <a:rPr lang="nl-NL" sz="1700" dirty="0"/>
              <a:t>Dorien Verschuren (</a:t>
            </a:r>
            <a:r>
              <a:rPr lang="nl-NL" sz="1400" dirty="0"/>
              <a:t>audiologie</a:t>
            </a:r>
            <a:r>
              <a:rPr lang="nl-NL" sz="1700" dirty="0"/>
              <a:t>)</a:t>
            </a:r>
          </a:p>
          <a:p>
            <a:r>
              <a:rPr lang="nl-NL" sz="1700" dirty="0"/>
              <a:t>Nienke Sijtsema (</a:t>
            </a:r>
            <a:r>
              <a:rPr lang="nl-NL" sz="1400" dirty="0"/>
              <a:t>namens KLIFOP</a:t>
            </a:r>
            <a:r>
              <a:rPr lang="nl-NL" sz="1700" dirty="0"/>
              <a:t>)</a:t>
            </a:r>
          </a:p>
          <a:p>
            <a:r>
              <a:rPr lang="nl-NL" sz="1700" dirty="0"/>
              <a:t>Roel Kierkels (radiotherapie)</a:t>
            </a:r>
          </a:p>
          <a:p>
            <a:r>
              <a:rPr lang="nl-NL" sz="1700" dirty="0"/>
              <a:t>? (RNG)</a:t>
            </a:r>
          </a:p>
          <a:p>
            <a:endParaRPr lang="nl-NL" dirty="0"/>
          </a:p>
        </p:txBody>
      </p:sp>
      <p:sp>
        <p:nvSpPr>
          <p:cNvPr id="6" name="Tijdelijke aanduiding voor inhoud 5">
            <a:extLst>
              <a:ext uri="{FF2B5EF4-FFF2-40B4-BE49-F238E27FC236}">
                <a16:creationId xmlns:a16="http://schemas.microsoft.com/office/drawing/2014/main" id="{60010D08-C7BA-407A-BD96-604144669677}"/>
              </a:ext>
            </a:extLst>
          </p:cNvPr>
          <p:cNvSpPr>
            <a:spLocks noGrp="1"/>
          </p:cNvSpPr>
          <p:nvPr>
            <p:ph sz="half" idx="2"/>
          </p:nvPr>
        </p:nvSpPr>
        <p:spPr/>
        <p:txBody>
          <a:bodyPr/>
          <a:lstStyle/>
          <a:p>
            <a:endParaRPr lang="nl-NL"/>
          </a:p>
        </p:txBody>
      </p:sp>
      <p:pic>
        <p:nvPicPr>
          <p:cNvPr id="4" name="Picture 6" descr="https://nvkf.nl/resources/styles/ledenlijst_vierkant/public/avatars/20200806_134150%20%282%29.jpg?itok=sJkLHD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07970" y="1689530"/>
            <a:ext cx="1036452" cy="10364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nvkf.nl/resources/styles/ledenlijst_vierkant/public/avatars/hoofd%20klein250.jpg?itok=u7X8qPt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7000" contrast="-30000"/>
                    </a14:imgEffect>
                  </a14:imgLayer>
                </a14:imgProps>
              </a:ext>
              <a:ext uri="{28A0092B-C50C-407E-A947-70E740481C1C}">
                <a14:useLocalDpi xmlns:a14="http://schemas.microsoft.com/office/drawing/2010/main" val="0"/>
              </a:ext>
            </a:extLst>
          </a:blip>
          <a:srcRect/>
          <a:stretch>
            <a:fillRect/>
          </a:stretch>
        </p:blipFill>
        <p:spPr bwMode="auto">
          <a:xfrm flipH="1">
            <a:off x="7613991" y="3104682"/>
            <a:ext cx="1024413" cy="10244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nvkf.nl/resources/styles/ledenlijst_vierkant/public/avatars/Kool_W_klinisch-fysicus_1000x1000_0.jpg?itok=a_YRmgSA"/>
          <p:cNvPicPr>
            <a:picLocks noChangeAspect="1" noChangeArrowheads="1"/>
          </p:cNvPicPr>
          <p:nvPr/>
        </p:nvPicPr>
        <p:blipFill rotWithShape="1">
          <a:blip r:embed="rId6">
            <a:extLst>
              <a:ext uri="{28A0092B-C50C-407E-A947-70E740481C1C}">
                <a14:useLocalDpi xmlns:a14="http://schemas.microsoft.com/office/drawing/2010/main" val="0"/>
              </a:ext>
            </a:extLst>
          </a:blip>
          <a:srcRect l="10719" r="9542" b="31371"/>
          <a:stretch/>
        </p:blipFill>
        <p:spPr bwMode="auto">
          <a:xfrm flipH="1">
            <a:off x="6303705" y="2961815"/>
            <a:ext cx="1189964" cy="1024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nvkf.nl/resources/styles/ledenlijst_vierkant/public/avatars/Marianna_intrein%202022%20%282%29.jpg?itok=wOATnfT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898821" y="4263239"/>
            <a:ext cx="941386" cy="9413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nvkf.nl/resources/styles/ledenlijst_vierkant/public/avatars/Nienke%20Sijtsema.jpg?itok=MjABAZG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623447" y="4257870"/>
            <a:ext cx="989719" cy="9897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ick Biesheuve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756650" y="3010561"/>
            <a:ext cx="1024164" cy="10241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rien Verschuren"/>
          <p:cNvPicPr>
            <a:picLocks noChangeAspect="1" noChangeArrowheads="1"/>
          </p:cNvPicPr>
          <p:nvPr/>
        </p:nvPicPr>
        <p:blipFill rotWithShape="1">
          <a:blip r:embed="rId10">
            <a:extLst>
              <a:ext uri="{28A0092B-C50C-407E-A947-70E740481C1C}">
                <a14:useLocalDpi xmlns:a14="http://schemas.microsoft.com/office/drawing/2010/main" val="0"/>
              </a:ext>
            </a:extLst>
          </a:blip>
          <a:srcRect l="20948" t="-2235" r="-745" b="31430"/>
          <a:stretch/>
        </p:blipFill>
        <p:spPr bwMode="auto">
          <a:xfrm flipH="1">
            <a:off x="9019056" y="4226112"/>
            <a:ext cx="1274513" cy="113089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sther Marte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457674" y="1810273"/>
            <a:ext cx="952888" cy="9528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6747259" y="5473320"/>
            <a:ext cx="1151562" cy="1107996"/>
          </a:xfrm>
          <a:prstGeom prst="rect">
            <a:avLst/>
          </a:prstGeom>
          <a:noFill/>
        </p:spPr>
        <p:txBody>
          <a:bodyPr wrap="square" lIns="91440" tIns="45720" rIns="91440" bIns="45720">
            <a:spAutoFit/>
          </a:bodyPr>
          <a:lstStyle/>
          <a:p>
            <a:pPr algn="ctr" defTabSz="457200" fontAlgn="base">
              <a:spcBef>
                <a:spcPct val="0"/>
              </a:spcBef>
              <a:spcAft>
                <a:spcPct val="0"/>
              </a:spcAft>
            </a:pPr>
            <a:r>
              <a:rPr lang="nl-NL" sz="66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panose="020F0502020204030204" pitchFamily="34" charset="0"/>
                <a:ea typeface="ＭＳ Ｐゴシック" panose="020B0600070205080204" pitchFamily="34" charset="-128"/>
              </a:rPr>
              <a:t>?</a:t>
            </a:r>
          </a:p>
        </p:txBody>
      </p:sp>
      <p:pic>
        <p:nvPicPr>
          <p:cNvPr id="8" name="Afbeelding 7" descr="Afbeelding met Menselijk gezicht, persoon, Voorhoofd, Kin&#10;&#10;Door AI gegenereerde inhoud is mogelijk onjuist.">
            <a:extLst>
              <a:ext uri="{FF2B5EF4-FFF2-40B4-BE49-F238E27FC236}">
                <a16:creationId xmlns:a16="http://schemas.microsoft.com/office/drawing/2014/main" id="{B459739F-94A8-9BF2-22BF-3DC96C99C9C4}"/>
              </a:ext>
            </a:extLst>
          </p:cNvPr>
          <p:cNvPicPr>
            <a:picLocks noChangeAspect="1"/>
          </p:cNvPicPr>
          <p:nvPr/>
        </p:nvPicPr>
        <p:blipFill>
          <a:blip r:embed="rId12"/>
          <a:stretch>
            <a:fillRect/>
          </a:stretch>
        </p:blipFill>
        <p:spPr>
          <a:xfrm flipH="1">
            <a:off x="8878648" y="1758654"/>
            <a:ext cx="1130894" cy="1130894"/>
          </a:xfrm>
          <a:prstGeom prst="rect">
            <a:avLst/>
          </a:prstGeom>
        </p:spPr>
      </p:pic>
    </p:spTree>
    <p:extLst>
      <p:ext uri="{BB962C8B-B14F-4D97-AF65-F5344CB8AC3E}">
        <p14:creationId xmlns:p14="http://schemas.microsoft.com/office/powerpoint/2010/main" val="4127844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17">
            <a:extLst>
              <a:ext uri="{FF2B5EF4-FFF2-40B4-BE49-F238E27FC236}">
                <a16:creationId xmlns:a16="http://schemas.microsoft.com/office/drawing/2014/main" id="{85F4EB5B-C535-8583-7E50-2CF04B2B0700}"/>
              </a:ext>
            </a:extLst>
          </p:cNvPr>
          <p:cNvSpPr>
            <a:spLocks noGrp="1"/>
          </p:cNvSpPr>
          <p:nvPr>
            <p:ph type="ctrTitle"/>
          </p:nvPr>
        </p:nvSpPr>
        <p:spPr/>
        <p:txBody>
          <a:bodyPr/>
          <a:lstStyle/>
          <a:p>
            <a:r>
              <a:rPr lang="nl-NL" altLang="nl-NL" dirty="0"/>
              <a:t>Vragen/ meer informatie via: secretariaat@nvkf.nl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dirty="0"/>
              <a:t>8. De klinisch fysicus in relatie tot aanpalende beroepen</a:t>
            </a:r>
            <a:br>
              <a:rPr lang="nl-NL" dirty="0"/>
            </a:br>
            <a:endParaRPr lang="nl-NL" dirty="0"/>
          </a:p>
        </p:txBody>
      </p:sp>
      <p:sp>
        <p:nvSpPr>
          <p:cNvPr id="4" name="Ondertitel 3">
            <a:extLst>
              <a:ext uri="{FF2B5EF4-FFF2-40B4-BE49-F238E27FC236}">
                <a16:creationId xmlns:a16="http://schemas.microsoft.com/office/drawing/2014/main" id="{B1FF26AA-74FD-40FF-B0B4-D1330F4D82E6}"/>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030328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6F7D-F8EA-D0BE-9B62-4FA956CC2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215D4-4B28-386A-F8AA-434091944588}"/>
              </a:ext>
            </a:extLst>
          </p:cNvPr>
          <p:cNvSpPr>
            <a:spLocks noGrp="1"/>
          </p:cNvSpPr>
          <p:nvPr>
            <p:ph type="title"/>
          </p:nvPr>
        </p:nvSpPr>
        <p:spPr/>
        <p:txBody>
          <a:bodyPr/>
          <a:lstStyle/>
          <a:p>
            <a:r>
              <a:rPr lang="nl-NL" dirty="0"/>
              <a:t>8. De klinisch fysicus in relatie tot aanpalende beroepen</a:t>
            </a:r>
          </a:p>
        </p:txBody>
      </p:sp>
      <p:sp>
        <p:nvSpPr>
          <p:cNvPr id="3" name="Content Placeholder 2">
            <a:extLst>
              <a:ext uri="{FF2B5EF4-FFF2-40B4-BE49-F238E27FC236}">
                <a16:creationId xmlns:a16="http://schemas.microsoft.com/office/drawing/2014/main" id="{7ABF00AB-9B8D-FE01-C6B7-E9A3AAFC70E6}"/>
              </a:ext>
            </a:extLst>
          </p:cNvPr>
          <p:cNvSpPr>
            <a:spLocks noGrp="1"/>
          </p:cNvSpPr>
          <p:nvPr>
            <p:ph idx="1"/>
          </p:nvPr>
        </p:nvSpPr>
        <p:spPr/>
        <p:txBody>
          <a:bodyPr/>
          <a:lstStyle/>
          <a:p>
            <a:pPr marL="514350" indent="-514350">
              <a:buAutoNum type="alphaLcPeriod"/>
            </a:pPr>
            <a:endParaRPr lang="nl-NL" dirty="0"/>
          </a:p>
        </p:txBody>
      </p:sp>
    </p:spTree>
    <p:extLst>
      <p:ext uri="{BB962C8B-B14F-4D97-AF65-F5344CB8AC3E}">
        <p14:creationId xmlns:p14="http://schemas.microsoft.com/office/powerpoint/2010/main" val="28698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17"/>
          <p:cNvSpPr>
            <a:spLocks noGrp="1"/>
          </p:cNvSpPr>
          <p:nvPr>
            <p:ph type="ctrTitle"/>
          </p:nvPr>
        </p:nvSpPr>
        <p:spPr/>
        <p:txBody>
          <a:bodyPr/>
          <a:lstStyle/>
          <a:p>
            <a:r>
              <a:rPr lang="nl-NL" altLang="nl-NL" dirty="0"/>
              <a:t>Vragen?</a:t>
            </a:r>
          </a:p>
        </p:txBody>
      </p:sp>
    </p:spTree>
    <p:extLst>
      <p:ext uri="{BB962C8B-B14F-4D97-AF65-F5344CB8AC3E}">
        <p14:creationId xmlns:p14="http://schemas.microsoft.com/office/powerpoint/2010/main" val="3868336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9. Professionalisering NVKF – status update</a:t>
            </a:r>
            <a:br>
              <a:rPr lang="nl-NL" dirty="0"/>
            </a:br>
            <a:endParaRPr lang="nl-NL" dirty="0"/>
          </a:p>
        </p:txBody>
      </p:sp>
      <p:sp>
        <p:nvSpPr>
          <p:cNvPr id="4" name="Ondertitel 3">
            <a:extLst>
              <a:ext uri="{FF2B5EF4-FFF2-40B4-BE49-F238E27FC236}">
                <a16:creationId xmlns:a16="http://schemas.microsoft.com/office/drawing/2014/main" id="{B1FF26AA-74FD-40FF-B0B4-D1330F4D82E6}"/>
              </a:ext>
            </a:extLst>
          </p:cNvPr>
          <p:cNvSpPr>
            <a:spLocks noGrp="1"/>
          </p:cNvSpPr>
          <p:nvPr>
            <p:ph type="subTitle" idx="1"/>
          </p:nvPr>
        </p:nvSpPr>
        <p:spPr/>
        <p:txBody>
          <a:bodyPr/>
          <a:lstStyle/>
          <a:p>
            <a:r>
              <a:rPr lang="nl-NL" dirty="0"/>
              <a:t>a. Introductie </a:t>
            </a:r>
            <a:r>
              <a:rPr lang="nl-NL" dirty="0" err="1"/>
              <a:t>Leyla</a:t>
            </a:r>
            <a:r>
              <a:rPr lang="nl-NL" dirty="0"/>
              <a:t> </a:t>
            </a:r>
            <a:r>
              <a:rPr lang="nl-NL" dirty="0" err="1"/>
              <a:t>Banchaewa</a:t>
            </a:r>
            <a:endParaRPr lang="nl-NL" dirty="0"/>
          </a:p>
        </p:txBody>
      </p:sp>
    </p:spTree>
    <p:extLst>
      <p:ext uri="{BB962C8B-B14F-4D97-AF65-F5344CB8AC3E}">
        <p14:creationId xmlns:p14="http://schemas.microsoft.com/office/powerpoint/2010/main" val="1011890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E5DC6-6659-4ED3-80A9-C8C34B938FB7}"/>
              </a:ext>
            </a:extLst>
          </p:cNvPr>
          <p:cNvSpPr>
            <a:spLocks noGrp="1"/>
          </p:cNvSpPr>
          <p:nvPr>
            <p:ph type="title"/>
          </p:nvPr>
        </p:nvSpPr>
        <p:spPr/>
        <p:txBody>
          <a:bodyPr/>
          <a:lstStyle/>
          <a:p>
            <a:r>
              <a:rPr lang="nl-NL" dirty="0"/>
              <a:t>Professionalisering NVKF</a:t>
            </a:r>
          </a:p>
        </p:txBody>
      </p:sp>
      <p:sp>
        <p:nvSpPr>
          <p:cNvPr id="3" name="Tijdelijke aanduiding voor inhoud 2">
            <a:extLst>
              <a:ext uri="{FF2B5EF4-FFF2-40B4-BE49-F238E27FC236}">
                <a16:creationId xmlns:a16="http://schemas.microsoft.com/office/drawing/2014/main" id="{EC2B562E-E5B4-4112-97C9-32EE43AD38A4}"/>
              </a:ext>
            </a:extLst>
          </p:cNvPr>
          <p:cNvSpPr>
            <a:spLocks noGrp="1"/>
          </p:cNvSpPr>
          <p:nvPr>
            <p:ph idx="1"/>
          </p:nvPr>
        </p:nvSpPr>
        <p:spPr>
          <a:xfrm>
            <a:off x="609600" y="2124363"/>
            <a:ext cx="10972800" cy="4001799"/>
          </a:xfrm>
        </p:spPr>
        <p:txBody>
          <a:bodyPr/>
          <a:lstStyle/>
          <a:p>
            <a:r>
              <a:rPr lang="nl-NL" dirty="0"/>
              <a:t>Plannen voor professionalisering zijn goedgekeurd door ALV op 23 november 2023</a:t>
            </a:r>
          </a:p>
          <a:p>
            <a:r>
              <a:rPr lang="nl-NL" dirty="0"/>
              <a:t>Professionalisering is nodig omdat:</a:t>
            </a:r>
          </a:p>
          <a:p>
            <a:pPr lvl="1"/>
            <a:r>
              <a:rPr lang="nl-NL" dirty="0"/>
              <a:t>Realiseren beleid is moeilijk</a:t>
            </a:r>
          </a:p>
          <a:p>
            <a:pPr lvl="1"/>
            <a:r>
              <a:rPr lang="nl-NL" dirty="0"/>
              <a:t>Continuïteit is niet geborgd</a:t>
            </a:r>
          </a:p>
          <a:p>
            <a:pPr lvl="1"/>
            <a:r>
              <a:rPr lang="nl-NL" dirty="0"/>
              <a:t>Grenzen bereikt aan wat we vrijwillig kunnen </a:t>
            </a:r>
          </a:p>
          <a:p>
            <a:pPr lvl="1"/>
            <a:r>
              <a:rPr lang="nl-NL" dirty="0"/>
              <a:t>Van reactieve naar proactieve rol</a:t>
            </a:r>
          </a:p>
        </p:txBody>
      </p:sp>
      <p:sp>
        <p:nvSpPr>
          <p:cNvPr id="4" name="Tijdelijke aanduiding voor datum 3">
            <a:extLst>
              <a:ext uri="{FF2B5EF4-FFF2-40B4-BE49-F238E27FC236}">
                <a16:creationId xmlns:a16="http://schemas.microsoft.com/office/drawing/2014/main" id="{CCAF6DA9-AA0A-44CB-976D-5FA684A927FB}"/>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sp>
        <p:nvSpPr>
          <p:cNvPr id="6" name="Tekstvak 5">
            <a:extLst>
              <a:ext uri="{FF2B5EF4-FFF2-40B4-BE49-F238E27FC236}">
                <a16:creationId xmlns:a16="http://schemas.microsoft.com/office/drawing/2014/main" id="{03B1055B-054C-4DF9-8202-AC598E9C7E24}"/>
              </a:ext>
            </a:extLst>
          </p:cNvPr>
          <p:cNvSpPr txBox="1"/>
          <p:nvPr/>
        </p:nvSpPr>
        <p:spPr>
          <a:xfrm>
            <a:off x="9494982" y="5961053"/>
            <a:ext cx="2087418" cy="369332"/>
          </a:xfrm>
          <a:prstGeom prst="rect">
            <a:avLst/>
          </a:prstGeom>
          <a:noFill/>
        </p:spPr>
        <p:txBody>
          <a:bodyPr wrap="square">
            <a:spAutoFit/>
          </a:bodyPr>
          <a:lstStyle/>
          <a:p>
            <a:r>
              <a:rPr lang="nl-NL" i="1" dirty="0"/>
              <a:t>Uit ALV 04-04-2024</a:t>
            </a:r>
          </a:p>
        </p:txBody>
      </p:sp>
    </p:spTree>
    <p:extLst>
      <p:ext uri="{BB962C8B-B14F-4D97-AF65-F5344CB8AC3E}">
        <p14:creationId xmlns:p14="http://schemas.microsoft.com/office/powerpoint/2010/main" val="3683150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6B00B-4E3D-4C4D-8FDD-B1B03D31F4D3}"/>
              </a:ext>
            </a:extLst>
          </p:cNvPr>
          <p:cNvSpPr>
            <a:spLocks noGrp="1"/>
          </p:cNvSpPr>
          <p:nvPr>
            <p:ph type="title"/>
          </p:nvPr>
        </p:nvSpPr>
        <p:spPr/>
        <p:txBody>
          <a:bodyPr/>
          <a:lstStyle/>
          <a:p>
            <a:r>
              <a:rPr lang="nl-NL" dirty="0"/>
              <a:t>Wat willen we ondersteunen?</a:t>
            </a:r>
          </a:p>
        </p:txBody>
      </p:sp>
      <p:sp>
        <p:nvSpPr>
          <p:cNvPr id="3" name="Tijdelijke aanduiding voor inhoud 2">
            <a:extLst>
              <a:ext uri="{FF2B5EF4-FFF2-40B4-BE49-F238E27FC236}">
                <a16:creationId xmlns:a16="http://schemas.microsoft.com/office/drawing/2014/main" id="{FC9B334B-D460-4DDE-B565-3C782C0C9349}"/>
              </a:ext>
            </a:extLst>
          </p:cNvPr>
          <p:cNvSpPr>
            <a:spLocks noGrp="1"/>
          </p:cNvSpPr>
          <p:nvPr>
            <p:ph idx="1"/>
          </p:nvPr>
        </p:nvSpPr>
        <p:spPr/>
        <p:txBody>
          <a:bodyPr/>
          <a:lstStyle/>
          <a:p>
            <a:pPr marL="0" indent="0">
              <a:buNone/>
            </a:pPr>
            <a:r>
              <a:rPr lang="nl-NL" sz="2400" b="1" dirty="0"/>
              <a:t>Bestuur:</a:t>
            </a:r>
          </a:p>
          <a:p>
            <a:pPr>
              <a:buFontTx/>
              <a:buChar char="-"/>
            </a:pPr>
            <a:r>
              <a:rPr lang="nl-NL" sz="2400" dirty="0"/>
              <a:t>Ondersteuning op bestuurlijke dossiers, b.v. wet BIG</a:t>
            </a:r>
          </a:p>
          <a:p>
            <a:pPr>
              <a:buFontTx/>
              <a:buChar char="-"/>
            </a:pPr>
            <a:r>
              <a:rPr lang="nl-NL" sz="2400" dirty="0"/>
              <a:t>Praktische ondersteuning bij beleid, bijv. KF2035</a:t>
            </a:r>
          </a:p>
          <a:p>
            <a:pPr>
              <a:buFontTx/>
              <a:buChar char="-"/>
            </a:pPr>
            <a:r>
              <a:rPr lang="nl-NL" sz="2400" dirty="0"/>
              <a:t>Pilot kennisplatforms</a:t>
            </a:r>
          </a:p>
          <a:p>
            <a:pPr marL="0" indent="0">
              <a:buNone/>
            </a:pPr>
            <a:r>
              <a:rPr lang="nl-NL" sz="2400" b="1" dirty="0"/>
              <a:t>Commissies (enkele voorbeelden):</a:t>
            </a:r>
          </a:p>
          <a:p>
            <a:pPr>
              <a:buFontTx/>
              <a:buChar char="-"/>
            </a:pPr>
            <a:r>
              <a:rPr lang="nl-NL" sz="2400" dirty="0"/>
              <a:t>Kennis- en kwaliteitscyclus</a:t>
            </a:r>
          </a:p>
          <a:p>
            <a:pPr>
              <a:buFontTx/>
              <a:buChar char="-"/>
            </a:pPr>
            <a:r>
              <a:rPr lang="nl-NL" sz="2400" dirty="0"/>
              <a:t>Implementatie kennisagenda</a:t>
            </a:r>
          </a:p>
          <a:p>
            <a:pPr>
              <a:buFontTx/>
              <a:buChar char="-"/>
            </a:pPr>
            <a:r>
              <a:rPr lang="nl-NL" sz="2400" dirty="0"/>
              <a:t>…</a:t>
            </a:r>
          </a:p>
        </p:txBody>
      </p:sp>
      <p:sp>
        <p:nvSpPr>
          <p:cNvPr id="4" name="Tijdelijke aanduiding voor datum 3">
            <a:extLst>
              <a:ext uri="{FF2B5EF4-FFF2-40B4-BE49-F238E27FC236}">
                <a16:creationId xmlns:a16="http://schemas.microsoft.com/office/drawing/2014/main" id="{4973FEC9-806C-43E0-A8E6-732D149C0BED}"/>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spTree>
    <p:extLst>
      <p:ext uri="{BB962C8B-B14F-4D97-AF65-F5344CB8AC3E}">
        <p14:creationId xmlns:p14="http://schemas.microsoft.com/office/powerpoint/2010/main" val="3043182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6B00B-4E3D-4C4D-8FDD-B1B03D31F4D3}"/>
              </a:ext>
            </a:extLst>
          </p:cNvPr>
          <p:cNvSpPr>
            <a:spLocks noGrp="1"/>
          </p:cNvSpPr>
          <p:nvPr>
            <p:ph type="title"/>
          </p:nvPr>
        </p:nvSpPr>
        <p:spPr/>
        <p:txBody>
          <a:bodyPr/>
          <a:lstStyle/>
          <a:p>
            <a:r>
              <a:rPr lang="nl-NL" dirty="0"/>
              <a:t>Hoe doen we dat</a:t>
            </a:r>
          </a:p>
        </p:txBody>
      </p:sp>
      <p:sp>
        <p:nvSpPr>
          <p:cNvPr id="3" name="Tijdelijke aanduiding voor inhoud 2">
            <a:extLst>
              <a:ext uri="{FF2B5EF4-FFF2-40B4-BE49-F238E27FC236}">
                <a16:creationId xmlns:a16="http://schemas.microsoft.com/office/drawing/2014/main" id="{FC9B334B-D460-4DDE-B565-3C782C0C9349}"/>
              </a:ext>
            </a:extLst>
          </p:cNvPr>
          <p:cNvSpPr>
            <a:spLocks noGrp="1"/>
          </p:cNvSpPr>
          <p:nvPr>
            <p:ph idx="1"/>
          </p:nvPr>
        </p:nvSpPr>
        <p:spPr/>
        <p:txBody>
          <a:bodyPr/>
          <a:lstStyle/>
          <a:p>
            <a:r>
              <a:rPr lang="nl-NL" sz="2400" dirty="0"/>
              <a:t>Opzetten van bureau met medewerkers in dienst</a:t>
            </a:r>
          </a:p>
          <a:p>
            <a:r>
              <a:rPr lang="nl-NL" sz="2400" dirty="0"/>
              <a:t>Sinds 1 april 2024 kwartiermaker NVKF: Astrid van der Velde (6 uur/week)</a:t>
            </a:r>
          </a:p>
          <a:p>
            <a:pPr lvl="1"/>
            <a:r>
              <a:rPr lang="nl-NL" sz="2000" dirty="0"/>
              <a:t>Inventariseer de randvoorwaarden om personeel in dienst te nemen ✅ </a:t>
            </a:r>
          </a:p>
          <a:p>
            <a:pPr lvl="2"/>
            <a:r>
              <a:rPr lang="nl-NL" sz="1600" dirty="0"/>
              <a:t>Arbeidsvoorwaarden, salarisadministratie, pensioenfonds, etc.</a:t>
            </a:r>
          </a:p>
          <a:p>
            <a:pPr lvl="1"/>
            <a:r>
              <a:rPr lang="nl-NL" sz="2000" dirty="0"/>
              <a:t>Werk een toekomstbestendige, kwalitatieve en kwantitatieve inrichting van het NVKF bureau uit (groeiscenario) ✅</a:t>
            </a:r>
          </a:p>
          <a:p>
            <a:pPr lvl="2"/>
            <a:r>
              <a:rPr lang="nl-NL" sz="1600" dirty="0"/>
              <a:t>Type personeelsleden, FTE, transitie van en balans tussen personeel inhuur versus personeel in dienst, aansturing van het bureau</a:t>
            </a:r>
          </a:p>
          <a:p>
            <a:pPr lvl="1"/>
            <a:r>
              <a:rPr lang="nl-NL" sz="2000" dirty="0"/>
              <a:t>Eerste personeelslid aannemen ✅ en start de ontwikkeling van het team </a:t>
            </a:r>
            <a:r>
              <a:rPr lang="nl-NL" sz="2000" dirty="0" err="1">
                <a:solidFill>
                  <a:srgbClr val="00B050"/>
                </a:solidFill>
              </a:rPr>
              <a:t>work</a:t>
            </a:r>
            <a:r>
              <a:rPr lang="nl-NL" sz="2000" dirty="0">
                <a:solidFill>
                  <a:srgbClr val="00B050"/>
                </a:solidFill>
              </a:rPr>
              <a:t> in </a:t>
            </a:r>
            <a:r>
              <a:rPr lang="nl-NL" sz="2000" dirty="0" err="1">
                <a:solidFill>
                  <a:srgbClr val="00B050"/>
                </a:solidFill>
              </a:rPr>
              <a:t>progress</a:t>
            </a:r>
            <a:endParaRPr lang="nl-NL" sz="2000" dirty="0"/>
          </a:p>
        </p:txBody>
      </p:sp>
      <p:sp>
        <p:nvSpPr>
          <p:cNvPr id="4" name="Tijdelijke aanduiding voor datum 3">
            <a:extLst>
              <a:ext uri="{FF2B5EF4-FFF2-40B4-BE49-F238E27FC236}">
                <a16:creationId xmlns:a16="http://schemas.microsoft.com/office/drawing/2014/main" id="{4973FEC9-806C-43E0-A8E6-732D149C0BED}"/>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spTree>
    <p:extLst>
      <p:ext uri="{BB962C8B-B14F-4D97-AF65-F5344CB8AC3E}">
        <p14:creationId xmlns:p14="http://schemas.microsoft.com/office/powerpoint/2010/main" val="2383044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86110-DA8B-4B50-A233-646B06CD65CA}"/>
              </a:ext>
            </a:extLst>
          </p:cNvPr>
          <p:cNvSpPr>
            <a:spLocks noGrp="1"/>
          </p:cNvSpPr>
          <p:nvPr>
            <p:ph type="title"/>
          </p:nvPr>
        </p:nvSpPr>
        <p:spPr/>
        <p:txBody>
          <a:bodyPr/>
          <a:lstStyle/>
          <a:p>
            <a:r>
              <a:rPr lang="nl-NL" dirty="0"/>
              <a:t>Inrichting NVKF bureau (groeiscenario)</a:t>
            </a:r>
          </a:p>
        </p:txBody>
      </p:sp>
      <p:sp>
        <p:nvSpPr>
          <p:cNvPr id="3" name="Tijdelijke aanduiding voor inhoud 2">
            <a:extLst>
              <a:ext uri="{FF2B5EF4-FFF2-40B4-BE49-F238E27FC236}">
                <a16:creationId xmlns:a16="http://schemas.microsoft.com/office/drawing/2014/main" id="{C2C81190-5F4B-4D02-9EC4-E7CCBA762A32}"/>
              </a:ext>
            </a:extLst>
          </p:cNvPr>
          <p:cNvSpPr>
            <a:spLocks noGrp="1"/>
          </p:cNvSpPr>
          <p:nvPr>
            <p:ph idx="1"/>
          </p:nvPr>
        </p:nvSpPr>
        <p:spPr/>
        <p:txBody>
          <a:bodyPr/>
          <a:lstStyle/>
          <a:p>
            <a:r>
              <a:rPr lang="nl-NL" sz="2800" dirty="0"/>
              <a:t>Fasering</a:t>
            </a:r>
          </a:p>
          <a:p>
            <a:pPr marL="800100" lvl="1" indent="-342900">
              <a:buAutoNum type="arabicPeriod"/>
            </a:pPr>
            <a:r>
              <a:rPr lang="nl-NL" sz="2000" dirty="0"/>
              <a:t>Aantrekken kwartiermaker (2024: 6 uur/week; 2025: 4 uur/week) | april 2024 t/m juni 2025✅</a:t>
            </a:r>
          </a:p>
          <a:p>
            <a:pPr marL="457200" lvl="1" indent="0">
              <a:buNone/>
            </a:pPr>
            <a:r>
              <a:rPr lang="nl-NL" sz="2000" dirty="0"/>
              <a:t>2a.  Aannemen beleidsadviseur (32 uur/week) | januari 2025 ✅</a:t>
            </a:r>
          </a:p>
          <a:p>
            <a:pPr marL="457200" lvl="1" indent="0">
              <a:buNone/>
            </a:pPr>
            <a:r>
              <a:rPr lang="nl-NL" sz="2000" dirty="0"/>
              <a:t>2b.  Uitbreiden secretariële/administratieve ondersteuning (8 uur/week) |  maart 2025 ✅</a:t>
            </a:r>
          </a:p>
          <a:p>
            <a:pPr marL="800100" lvl="1" indent="-342900">
              <a:buAutoNum type="arabicPeriod" startAt="3"/>
            </a:pPr>
            <a:r>
              <a:rPr lang="nl-NL" sz="2000" dirty="0"/>
              <a:t>Aantrekken directeur| 2025 </a:t>
            </a:r>
            <a:r>
              <a:rPr lang="nl-NL" sz="2000" dirty="0" err="1">
                <a:solidFill>
                  <a:srgbClr val="00B050"/>
                </a:solidFill>
              </a:rPr>
              <a:t>work</a:t>
            </a:r>
            <a:r>
              <a:rPr lang="nl-NL" sz="2000" dirty="0">
                <a:solidFill>
                  <a:srgbClr val="00B050"/>
                </a:solidFill>
              </a:rPr>
              <a:t> in </a:t>
            </a:r>
            <a:r>
              <a:rPr lang="nl-NL" sz="2000" dirty="0" err="1">
                <a:solidFill>
                  <a:srgbClr val="00B050"/>
                </a:solidFill>
              </a:rPr>
              <a:t>progress</a:t>
            </a:r>
            <a:endParaRPr lang="nl-NL" sz="2000" dirty="0"/>
          </a:p>
          <a:p>
            <a:pPr marL="1200150" lvl="2" indent="-342900"/>
            <a:r>
              <a:rPr lang="nl-NL" sz="1600" dirty="0"/>
              <a:t>Profiel gereed</a:t>
            </a:r>
          </a:p>
          <a:p>
            <a:pPr marL="1200150" lvl="2" indent="-342900"/>
            <a:r>
              <a:rPr lang="nl-NL" sz="1600" dirty="0"/>
              <a:t>Verkennen geschikte kandidaten binnen (FMS) netwerk</a:t>
            </a:r>
          </a:p>
          <a:p>
            <a:pPr marL="1200150" lvl="2" indent="-342900"/>
            <a:r>
              <a:rPr lang="nl-NL" sz="1600" dirty="0"/>
              <a:t>Vacature stellen</a:t>
            </a:r>
          </a:p>
          <a:p>
            <a:pPr marL="1200150" lvl="2" indent="-342900"/>
            <a:endParaRPr lang="nl-NL" sz="1600" dirty="0"/>
          </a:p>
          <a:p>
            <a:r>
              <a:rPr lang="nl-NL" sz="2800" dirty="0"/>
              <a:t>Opdracht kwartiermaker verlengd (4 uur/week) tot 30-6-2025 </a:t>
            </a:r>
          </a:p>
          <a:p>
            <a:pPr lvl="1"/>
            <a:r>
              <a:rPr lang="nl-NL" sz="2000" dirty="0"/>
              <a:t>Aantrekken directeur</a:t>
            </a:r>
          </a:p>
          <a:p>
            <a:pPr lvl="1"/>
            <a:r>
              <a:rPr lang="nl-NL" sz="2000" dirty="0"/>
              <a:t>Leidinggeven aan </a:t>
            </a:r>
            <a:r>
              <a:rPr lang="nl-NL" sz="2000" dirty="0" err="1"/>
              <a:t>Leyla</a:t>
            </a:r>
            <a:r>
              <a:rPr lang="nl-NL" sz="2000" dirty="0"/>
              <a:t> / teamontwikkeling</a:t>
            </a:r>
          </a:p>
          <a:p>
            <a:pPr marL="800100" lvl="1" indent="-342900"/>
            <a:endParaRPr lang="nl-NL" sz="2000" dirty="0"/>
          </a:p>
        </p:txBody>
      </p:sp>
      <p:sp>
        <p:nvSpPr>
          <p:cNvPr id="4" name="Tijdelijke aanduiding voor datum 3">
            <a:extLst>
              <a:ext uri="{FF2B5EF4-FFF2-40B4-BE49-F238E27FC236}">
                <a16:creationId xmlns:a16="http://schemas.microsoft.com/office/drawing/2014/main" id="{31B274FC-0A25-4B62-90C8-FAD0D6358DE8}"/>
              </a:ext>
            </a:extLst>
          </p:cNvPr>
          <p:cNvSpPr>
            <a:spLocks noGrp="1"/>
          </p:cNvSpPr>
          <p:nvPr>
            <p:ph type="dt" sz="half" idx="10"/>
          </p:nvPr>
        </p:nvSpPr>
        <p:spPr/>
        <p:txBody>
          <a:bodyPr/>
          <a:lstStyle/>
          <a:p>
            <a:fld id="{B52F6973-E28D-43BB-BAC4-AD517E5038A4}" type="datetime1">
              <a:rPr lang="en-US" altLang="nl-NL" smtClean="0"/>
              <a:pPr/>
              <a:t>4/1/2025</a:t>
            </a:fld>
            <a:endParaRPr lang="nl-NL" altLang="nl-NL" dirty="0"/>
          </a:p>
        </p:txBody>
      </p:sp>
    </p:spTree>
    <p:extLst>
      <p:ext uri="{BB962C8B-B14F-4D97-AF65-F5344CB8AC3E}">
        <p14:creationId xmlns:p14="http://schemas.microsoft.com/office/powerpoint/2010/main" val="329232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50432-316E-60EC-5F92-6C005F466F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EC667F-819E-4F34-8CCB-CCD674E4995C}"/>
              </a:ext>
            </a:extLst>
          </p:cNvPr>
          <p:cNvSpPr>
            <a:spLocks noGrp="1"/>
          </p:cNvSpPr>
          <p:nvPr>
            <p:ph type="title"/>
          </p:nvPr>
        </p:nvSpPr>
        <p:spPr/>
        <p:txBody>
          <a:bodyPr/>
          <a:lstStyle/>
          <a:p>
            <a:r>
              <a:rPr lang="nl-NL" dirty="0"/>
              <a:t>3. Mededelingen bestuur</a:t>
            </a:r>
          </a:p>
        </p:txBody>
      </p:sp>
      <p:sp>
        <p:nvSpPr>
          <p:cNvPr id="3" name="Tijdelijke aanduiding voor inhoud 2">
            <a:extLst>
              <a:ext uri="{FF2B5EF4-FFF2-40B4-BE49-F238E27FC236}">
                <a16:creationId xmlns:a16="http://schemas.microsoft.com/office/drawing/2014/main" id="{B54EC997-1C30-2523-575A-BE1F4C4B9E60}"/>
              </a:ext>
            </a:extLst>
          </p:cNvPr>
          <p:cNvSpPr>
            <a:spLocks noGrp="1"/>
          </p:cNvSpPr>
          <p:nvPr>
            <p:ph idx="1"/>
          </p:nvPr>
        </p:nvSpPr>
        <p:spPr/>
        <p:txBody>
          <a:bodyPr/>
          <a:lstStyle/>
          <a:p>
            <a:pPr marL="0" indent="0">
              <a:buNone/>
            </a:pPr>
            <a:r>
              <a:rPr lang="nl-NL" sz="2000" b="1" dirty="0"/>
              <a:t>Federatie Medisch Specialisten</a:t>
            </a:r>
          </a:p>
          <a:p>
            <a:r>
              <a:rPr lang="nl-NL" sz="2000" dirty="0"/>
              <a:t>Inschrijving lustrumcongres Federatie: 19 juni 2025</a:t>
            </a:r>
          </a:p>
          <a:p>
            <a:pPr marL="0" indent="0">
              <a:buNone/>
            </a:pPr>
            <a:r>
              <a:rPr lang="nl-NL" sz="2000" i="1" dirty="0"/>
              <a:t>    Presentatie MS2035</a:t>
            </a:r>
            <a:endParaRPr lang="nl-NL" sz="2000" dirty="0"/>
          </a:p>
          <a:p>
            <a:endParaRPr lang="nl-NL" sz="2000" dirty="0"/>
          </a:p>
          <a:p>
            <a:r>
              <a:rPr lang="nl-NL" sz="2000" dirty="0"/>
              <a:t>Federatie zoekt nieuwe voorzitter, deadline 8 april</a:t>
            </a:r>
          </a:p>
          <a:p>
            <a:endParaRPr lang="nl-NL" sz="2000" dirty="0"/>
          </a:p>
          <a:p>
            <a:r>
              <a:rPr lang="nl-NL" sz="2000" dirty="0"/>
              <a:t>Federatie zoekt nieuwe directeur Kennisinstituut Medisch Specialisten</a:t>
            </a:r>
          </a:p>
          <a:p>
            <a:pPr marL="0" indent="0">
              <a:buNone/>
            </a:pPr>
            <a:endParaRPr lang="nl-NL" sz="2000" b="1" dirty="0"/>
          </a:p>
          <a:p>
            <a:pPr marL="0" indent="0">
              <a:buNone/>
            </a:pPr>
            <a:endParaRPr lang="nl-NL" sz="2000" b="1" dirty="0"/>
          </a:p>
          <a:p>
            <a:pPr marL="0" indent="0">
              <a:buNone/>
            </a:pPr>
            <a:endParaRPr lang="nl-NL" sz="2000" b="1" dirty="0"/>
          </a:p>
        </p:txBody>
      </p:sp>
      <p:sp>
        <p:nvSpPr>
          <p:cNvPr id="4" name="Tijdelijke aanduiding voor datum 3">
            <a:extLst>
              <a:ext uri="{FF2B5EF4-FFF2-40B4-BE49-F238E27FC236}">
                <a16:creationId xmlns:a16="http://schemas.microsoft.com/office/drawing/2014/main" id="{9B2075C5-F87A-BFD4-AE11-DDF69E9B870D}"/>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pic>
        <p:nvPicPr>
          <p:cNvPr id="5" name="Afbeelding 4" descr="Afbeelding met patroon, plein, pixel, ontwerp&#10;&#10;Door AI gegenereerde inhoud is mogelijk onjuist.">
            <a:extLst>
              <a:ext uri="{FF2B5EF4-FFF2-40B4-BE49-F238E27FC236}">
                <a16:creationId xmlns:a16="http://schemas.microsoft.com/office/drawing/2014/main" id="{306BE1DE-8C41-D5E5-0E26-E80C52BA54B3}"/>
              </a:ext>
            </a:extLst>
          </p:cNvPr>
          <p:cNvPicPr>
            <a:picLocks noChangeAspect="1"/>
          </p:cNvPicPr>
          <p:nvPr/>
        </p:nvPicPr>
        <p:blipFill>
          <a:blip r:embed="rId2"/>
          <a:stretch>
            <a:fillRect/>
          </a:stretch>
        </p:blipFill>
        <p:spPr>
          <a:xfrm>
            <a:off x="7513872" y="1715634"/>
            <a:ext cx="1985211" cy="1985211"/>
          </a:xfrm>
          <a:prstGeom prst="rect">
            <a:avLst/>
          </a:prstGeom>
        </p:spPr>
      </p:pic>
      <p:pic>
        <p:nvPicPr>
          <p:cNvPr id="7" name="Afbeelding 6" descr="Homepage | Federatie Medisch Specialisten">
            <a:extLst>
              <a:ext uri="{FF2B5EF4-FFF2-40B4-BE49-F238E27FC236}">
                <a16:creationId xmlns:a16="http://schemas.microsoft.com/office/drawing/2014/main" id="{E9EFC239-6382-A38D-7A5B-B8579B833D64}"/>
              </a:ext>
            </a:extLst>
          </p:cNvPr>
          <p:cNvPicPr>
            <a:picLocks noChangeAspect="1"/>
          </p:cNvPicPr>
          <p:nvPr/>
        </p:nvPicPr>
        <p:blipFill>
          <a:blip r:embed="rId3"/>
          <a:stretch>
            <a:fillRect/>
          </a:stretch>
        </p:blipFill>
        <p:spPr>
          <a:xfrm>
            <a:off x="6716616" y="4609876"/>
            <a:ext cx="5020214" cy="1975628"/>
          </a:xfrm>
          <a:prstGeom prst="rect">
            <a:avLst/>
          </a:prstGeom>
        </p:spPr>
      </p:pic>
    </p:spTree>
    <p:extLst>
      <p:ext uri="{BB962C8B-B14F-4D97-AF65-F5344CB8AC3E}">
        <p14:creationId xmlns:p14="http://schemas.microsoft.com/office/powerpoint/2010/main" val="3295482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67667-0ADA-3C68-2847-2DA9CCB2A7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7ED32-98C0-2DA6-B95E-4B801B00A57E}"/>
              </a:ext>
            </a:extLst>
          </p:cNvPr>
          <p:cNvSpPr>
            <a:spLocks noGrp="1"/>
          </p:cNvSpPr>
          <p:nvPr>
            <p:ph type="title"/>
          </p:nvPr>
        </p:nvSpPr>
        <p:spPr>
          <a:xfrm>
            <a:off x="1331422" y="137620"/>
            <a:ext cx="4764578" cy="801523"/>
          </a:xfrm>
        </p:spPr>
        <p:txBody>
          <a:bodyPr>
            <a:normAutofit fontScale="90000"/>
          </a:bodyPr>
          <a:lstStyle/>
          <a:p>
            <a:pPr algn="ctr">
              <a:lnSpc>
                <a:spcPct val="150000"/>
              </a:lnSpc>
              <a:spcBef>
                <a:spcPts val="0"/>
              </a:spcBef>
            </a:pPr>
            <a:r>
              <a:rPr lang="nl-NL" sz="3600" b="1" dirty="0">
                <a:solidFill>
                  <a:srgbClr val="133A64"/>
                </a:solidFill>
                <a:latin typeface="Arial Rounded MT Bold" panose="020F0704030504030204" pitchFamily="34" charset="77"/>
                <a:cs typeface="Angsana New" panose="02020603050405020304" pitchFamily="18" charset="-34"/>
              </a:rPr>
              <a:t>Hallo, ik ben Leyla!</a:t>
            </a:r>
          </a:p>
        </p:txBody>
      </p:sp>
      <p:sp>
        <p:nvSpPr>
          <p:cNvPr id="3" name="Tijdelijke aanduiding voor inhoud 2">
            <a:extLst>
              <a:ext uri="{FF2B5EF4-FFF2-40B4-BE49-F238E27FC236}">
                <a16:creationId xmlns:a16="http://schemas.microsoft.com/office/drawing/2014/main" id="{BBA1EFAF-570E-6CB7-4DEB-02D32B7A4458}"/>
              </a:ext>
            </a:extLst>
          </p:cNvPr>
          <p:cNvSpPr>
            <a:spLocks noGrp="1"/>
          </p:cNvSpPr>
          <p:nvPr>
            <p:ph idx="1"/>
          </p:nvPr>
        </p:nvSpPr>
        <p:spPr>
          <a:xfrm>
            <a:off x="557212" y="1187106"/>
            <a:ext cx="7062787" cy="5218939"/>
          </a:xfrm>
        </p:spPr>
        <p:txBody>
          <a:bodyPr>
            <a:noAutofit/>
          </a:bodyPr>
          <a:lstStyle/>
          <a:p>
            <a:pPr marL="0" indent="0">
              <a:buNone/>
            </a:pPr>
            <a:r>
              <a:rPr lang="nl-NL" sz="2000" b="1" dirty="0"/>
              <a:t>Achtergrond</a:t>
            </a:r>
          </a:p>
          <a:p>
            <a:pPr>
              <a:spcBef>
                <a:spcPts val="500"/>
              </a:spcBef>
            </a:pPr>
            <a:r>
              <a:rPr lang="nl-NL" sz="1800" dirty="0"/>
              <a:t>Achtergrond in biomedische wetenschappen</a:t>
            </a:r>
          </a:p>
          <a:p>
            <a:pPr>
              <a:spcBef>
                <a:spcPts val="500"/>
              </a:spcBef>
            </a:pPr>
            <a:r>
              <a:rPr lang="nl-NL" sz="1800" dirty="0"/>
              <a:t>Ervaring als datamanager in een klinisch onderzoeksbureau (Amsterdam UMC)</a:t>
            </a:r>
          </a:p>
          <a:p>
            <a:pPr>
              <a:spcBef>
                <a:spcPts val="500"/>
              </a:spcBef>
            </a:pPr>
            <a:r>
              <a:rPr lang="nl-NL" sz="1800" dirty="0"/>
              <a:t>Beleidsmedewerker bij de NVKF (sinds januari)</a:t>
            </a:r>
          </a:p>
          <a:p>
            <a:pPr>
              <a:spcBef>
                <a:spcPts val="500"/>
              </a:spcBef>
            </a:pPr>
            <a:r>
              <a:rPr lang="nl-NL" sz="1800" dirty="0"/>
              <a:t>Samenwerken gaat voor mij over openheid, respect en gewoon fijn kunnen schakelen.</a:t>
            </a:r>
          </a:p>
          <a:p>
            <a:pPr marL="0" indent="0">
              <a:spcBef>
                <a:spcPts val="500"/>
              </a:spcBef>
              <a:buNone/>
            </a:pPr>
            <a:endParaRPr lang="nl-NL" sz="1600" b="1" dirty="0"/>
          </a:p>
          <a:p>
            <a:pPr marL="0" indent="0">
              <a:spcAft>
                <a:spcPts val="600"/>
              </a:spcAft>
              <a:buNone/>
            </a:pPr>
            <a:r>
              <a:rPr lang="nl-NL" sz="2000" b="1" dirty="0"/>
              <a:t>Eerste indrukken</a:t>
            </a:r>
            <a:endParaRPr lang="nl-NL" sz="1800" b="1" dirty="0"/>
          </a:p>
          <a:p>
            <a:pPr lvl="1"/>
            <a:r>
              <a:rPr lang="nl-NL" sz="1800" dirty="0" err="1"/>
              <a:t>Beleidsdag</a:t>
            </a:r>
            <a:r>
              <a:rPr lang="nl-NL" sz="1800" dirty="0"/>
              <a:t> met het bestuur en dagje meelopen op CZE en </a:t>
            </a:r>
            <a:r>
              <a:rPr lang="nl-NL" sz="1800" dirty="0" err="1"/>
              <a:t>Kentalis</a:t>
            </a:r>
            <a:endParaRPr lang="nl-NL" sz="1800" dirty="0"/>
          </a:p>
          <a:p>
            <a:pPr lvl="1"/>
            <a:r>
              <a:rPr lang="nl-NL" sz="1800" dirty="0"/>
              <a:t>Waardevolle inzichten in de dynamiek en betrokkenheid binnen de organisatie</a:t>
            </a:r>
          </a:p>
          <a:p>
            <a:pPr lvl="2"/>
            <a:r>
              <a:rPr lang="nl-NL" sz="1800" dirty="0"/>
              <a:t>Warme, open sfeer met veel betrokkenheid</a:t>
            </a:r>
          </a:p>
          <a:p>
            <a:pPr lvl="2"/>
            <a:r>
              <a:rPr lang="nl-NL" sz="1800" dirty="0"/>
              <a:t>Passie voor het vak spat ervan af bij leden en voorzitters</a:t>
            </a:r>
          </a:p>
          <a:p>
            <a:pPr lvl="1"/>
            <a:r>
              <a:rPr lang="nl-NL" sz="1800" dirty="0"/>
              <a:t>Deze ervaringen bevestigen mijn enthousiasme om bij te dragen aan de professionalisering van de NVKF</a:t>
            </a:r>
            <a:endParaRPr lang="nl-NL" sz="1800" b="1" dirty="0"/>
          </a:p>
        </p:txBody>
      </p:sp>
      <p:pic>
        <p:nvPicPr>
          <p:cNvPr id="17" name="Afbeelding 16">
            <a:extLst>
              <a:ext uri="{FF2B5EF4-FFF2-40B4-BE49-F238E27FC236}">
                <a16:creationId xmlns:a16="http://schemas.microsoft.com/office/drawing/2014/main" id="{346D11BE-32A1-F16C-A9CE-25247BDE158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445"/>
                    </a14:imgEffect>
                    <a14:imgEffect>
                      <a14:brightnessContrast bright="11000"/>
                    </a14:imgEffect>
                  </a14:imgLayer>
                </a14:imgProps>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835648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7A336-29D0-7517-6A42-66323A83122A}"/>
              </a:ext>
            </a:extLst>
          </p:cNvPr>
          <p:cNvSpPr>
            <a:spLocks noGrp="1"/>
          </p:cNvSpPr>
          <p:nvPr>
            <p:ph type="title"/>
          </p:nvPr>
        </p:nvSpPr>
        <p:spPr/>
        <p:txBody>
          <a:bodyPr>
            <a:normAutofit/>
          </a:bodyPr>
          <a:lstStyle/>
          <a:p>
            <a:r>
              <a:rPr lang="nl-NL" sz="3200" b="1" dirty="0">
                <a:solidFill>
                  <a:srgbClr val="133A64"/>
                </a:solidFill>
                <a:latin typeface="Arial Rounded MT Bold" panose="020F0704030504030204" pitchFamily="34" charset="77"/>
              </a:rPr>
              <a:t>Wat ga ik doen bij de NVKF?</a:t>
            </a:r>
            <a:endParaRPr lang="nl-NL" sz="3200" dirty="0">
              <a:solidFill>
                <a:srgbClr val="133A64"/>
              </a:solidFill>
              <a:latin typeface="Arial Rounded MT Bold" panose="020F0704030504030204" pitchFamily="34" charset="77"/>
            </a:endParaRPr>
          </a:p>
        </p:txBody>
      </p:sp>
      <p:sp>
        <p:nvSpPr>
          <p:cNvPr id="3" name="Tijdelijke aanduiding voor inhoud 2">
            <a:extLst>
              <a:ext uri="{FF2B5EF4-FFF2-40B4-BE49-F238E27FC236}">
                <a16:creationId xmlns:a16="http://schemas.microsoft.com/office/drawing/2014/main" id="{2A16F776-5F80-2E42-E25D-F41C4A730D99}"/>
              </a:ext>
            </a:extLst>
          </p:cNvPr>
          <p:cNvSpPr>
            <a:spLocks noGrp="1"/>
          </p:cNvSpPr>
          <p:nvPr>
            <p:ph idx="1"/>
          </p:nvPr>
        </p:nvSpPr>
        <p:spPr>
          <a:xfrm>
            <a:off x="609600" y="2041235"/>
            <a:ext cx="10972800" cy="4084927"/>
          </a:xfrm>
        </p:spPr>
        <p:txBody>
          <a:bodyPr>
            <a:normAutofit fontScale="92500" lnSpcReduction="20000"/>
          </a:bodyPr>
          <a:lstStyle/>
          <a:p>
            <a:pPr marL="0" indent="0">
              <a:spcBef>
                <a:spcPts val="400"/>
              </a:spcBef>
              <a:buNone/>
            </a:pPr>
            <a:r>
              <a:rPr lang="nl-NL" sz="2000" dirty="0"/>
              <a:t>De NVKF ontwikkelt en ondersteunt richtlijnen en veldstandaarden (zoals kalibratie en gebruik van apparatuur, veiligheid en klinisch-fysische diagnostiek) om veilige, uniforme en kwalitatief hoogwaardige zorg mogelijk te maken.</a:t>
            </a:r>
          </a:p>
          <a:p>
            <a:pPr marL="0" indent="0">
              <a:spcBef>
                <a:spcPts val="400"/>
              </a:spcBef>
              <a:buNone/>
            </a:pPr>
            <a:endParaRPr lang="nl-NL" sz="1800" dirty="0"/>
          </a:p>
          <a:p>
            <a:pPr marL="0" indent="0">
              <a:buNone/>
            </a:pPr>
            <a:r>
              <a:rPr lang="nl-NL" sz="2000" b="1" dirty="0"/>
              <a:t>Beleidsmedewerker bij de NVKF </a:t>
            </a:r>
            <a:r>
              <a:rPr lang="nl-NL" sz="2000" dirty="0"/>
              <a:t>– Samen bouwen aan helder beleid en praktische processen die de vereniging versterken en de patiëntenzorg verbeteren.</a:t>
            </a:r>
          </a:p>
          <a:p>
            <a:endParaRPr lang="nl-NL" sz="2000" dirty="0"/>
          </a:p>
          <a:p>
            <a:pPr marL="0" indent="0">
              <a:spcBef>
                <a:spcPts val="500"/>
              </a:spcBef>
              <a:buNone/>
            </a:pPr>
            <a:r>
              <a:rPr lang="nl-NL" sz="2000" b="1" dirty="0"/>
              <a:t>Huidige focus</a:t>
            </a:r>
            <a:endParaRPr lang="nl-NL" sz="2000" dirty="0"/>
          </a:p>
          <a:p>
            <a:pPr lvl="1">
              <a:spcBef>
                <a:spcPts val="400"/>
              </a:spcBef>
            </a:pPr>
            <a:r>
              <a:rPr lang="nl-NL" sz="2000" dirty="0"/>
              <a:t>Samenwerking met commissies: Kwaliteit, Wetenschap &amp; Innovatie </a:t>
            </a:r>
          </a:p>
          <a:p>
            <a:pPr lvl="1">
              <a:spcBef>
                <a:spcPts val="400"/>
              </a:spcBef>
            </a:pPr>
            <a:r>
              <a:rPr lang="nl-NL" sz="2000" dirty="0"/>
              <a:t>Werk aan trajecten als de </a:t>
            </a:r>
            <a:r>
              <a:rPr lang="nl-NL" sz="2000" b="1" dirty="0"/>
              <a:t>Kennisagenda </a:t>
            </a:r>
            <a:r>
              <a:rPr lang="nl-NL" sz="2000" dirty="0"/>
              <a:t>en </a:t>
            </a:r>
            <a:r>
              <a:rPr lang="nl-NL" sz="2000" b="1" dirty="0"/>
              <a:t>Klinisch Fysicus 2035</a:t>
            </a:r>
          </a:p>
          <a:p>
            <a:pPr>
              <a:spcBef>
                <a:spcPts val="400"/>
              </a:spcBef>
            </a:pPr>
            <a:endParaRPr lang="nl-NL" sz="1600" b="1" dirty="0"/>
          </a:p>
          <a:p>
            <a:pPr lvl="2">
              <a:spcAft>
                <a:spcPts val="600"/>
              </a:spcAft>
            </a:pPr>
            <a:endParaRPr lang="nl-NL" sz="200" dirty="0"/>
          </a:p>
          <a:p>
            <a:pPr marL="0" indent="0">
              <a:spcBef>
                <a:spcPts val="400"/>
              </a:spcBef>
              <a:buNone/>
            </a:pPr>
            <a:r>
              <a:rPr lang="nl-NL" sz="2000" b="1" dirty="0"/>
              <a:t>Toekomstplannen</a:t>
            </a:r>
          </a:p>
          <a:p>
            <a:pPr lvl="1">
              <a:spcBef>
                <a:spcPts val="400"/>
              </a:spcBef>
            </a:pPr>
            <a:r>
              <a:rPr lang="nl-NL" sz="2000" dirty="0"/>
              <a:t>Ondersteuning bieden voor de commissies </a:t>
            </a:r>
            <a:r>
              <a:rPr lang="nl-NL" sz="2000" b="1" dirty="0"/>
              <a:t>Wetenschap &amp; Innovatie </a:t>
            </a:r>
            <a:r>
              <a:rPr lang="nl-NL" sz="2000" dirty="0"/>
              <a:t>en </a:t>
            </a:r>
            <a:r>
              <a:rPr lang="nl-NL" sz="2000" b="1" dirty="0"/>
              <a:t>Straling</a:t>
            </a:r>
            <a:r>
              <a:rPr lang="nl-NL" sz="2000" dirty="0"/>
              <a:t>, waar ik met veel enthousiasme verder werk aan de professionalisering van de NVKF.</a:t>
            </a:r>
          </a:p>
          <a:p>
            <a:pPr lvl="1">
              <a:spcAft>
                <a:spcPts val="600"/>
              </a:spcAft>
            </a:pPr>
            <a:endParaRPr lang="nl-NL" sz="2000" dirty="0"/>
          </a:p>
          <a:p>
            <a:pPr lvl="1">
              <a:spcAft>
                <a:spcPts val="600"/>
              </a:spcAft>
            </a:pPr>
            <a:endParaRPr lang="nl-NL" sz="2000" dirty="0"/>
          </a:p>
          <a:p>
            <a:pPr>
              <a:spcAft>
                <a:spcPts val="600"/>
              </a:spcAft>
              <a:buFont typeface="Arial" panose="020B0604020202020204" pitchFamily="34" charset="0"/>
              <a:buChar char="•"/>
            </a:pPr>
            <a:endParaRPr lang="nl-NL" sz="2400" dirty="0"/>
          </a:p>
        </p:txBody>
      </p:sp>
    </p:spTree>
    <p:extLst>
      <p:ext uri="{BB962C8B-B14F-4D97-AF65-F5344CB8AC3E}">
        <p14:creationId xmlns:p14="http://schemas.microsoft.com/office/powerpoint/2010/main" val="537993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17"/>
          <p:cNvSpPr>
            <a:spLocks noGrp="1"/>
          </p:cNvSpPr>
          <p:nvPr>
            <p:ph type="ctrTitle"/>
          </p:nvPr>
        </p:nvSpPr>
        <p:spPr/>
        <p:txBody>
          <a:bodyPr/>
          <a:lstStyle/>
          <a:p>
            <a:r>
              <a:rPr lang="nl-NL" altLang="nl-NL" dirty="0"/>
              <a:t>Vragen?</a:t>
            </a:r>
          </a:p>
        </p:txBody>
      </p:sp>
    </p:spTree>
    <p:extLst>
      <p:ext uri="{BB962C8B-B14F-4D97-AF65-F5344CB8AC3E}">
        <p14:creationId xmlns:p14="http://schemas.microsoft.com/office/powerpoint/2010/main" val="8625295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FA61A-3FFD-D146-CCD4-AA1A9058C60F}"/>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EFC93F7C-6A51-42D0-83B5-8185AF7BD798}"/>
              </a:ext>
            </a:extLst>
          </p:cNvPr>
          <p:cNvSpPr>
            <a:spLocks noGrp="1"/>
          </p:cNvSpPr>
          <p:nvPr>
            <p:ph type="subTitle" idx="1"/>
          </p:nvPr>
        </p:nvSpPr>
        <p:spPr/>
        <p:txBody>
          <a:bodyPr/>
          <a:lstStyle/>
          <a:p>
            <a:endParaRPr lang="nl-NL"/>
          </a:p>
        </p:txBody>
      </p:sp>
      <p:sp>
        <p:nvSpPr>
          <p:cNvPr id="2" name="Titel 1">
            <a:extLst>
              <a:ext uri="{FF2B5EF4-FFF2-40B4-BE49-F238E27FC236}">
                <a16:creationId xmlns:a16="http://schemas.microsoft.com/office/drawing/2014/main" id="{C162C9A2-1366-0B71-6CA1-6F95CD00025E}"/>
              </a:ext>
            </a:extLst>
          </p:cNvPr>
          <p:cNvSpPr>
            <a:spLocks noGrp="1"/>
          </p:cNvSpPr>
          <p:nvPr>
            <p:ph type="ctrTitle"/>
          </p:nvPr>
        </p:nvSpPr>
        <p:spPr/>
        <p:txBody>
          <a:bodyPr>
            <a:normAutofit/>
          </a:bodyPr>
          <a:lstStyle/>
          <a:p>
            <a:r>
              <a:rPr lang="nl-NL" dirty="0"/>
              <a:t>10. Rondvraag</a:t>
            </a:r>
          </a:p>
        </p:txBody>
      </p:sp>
    </p:spTree>
    <p:extLst>
      <p:ext uri="{BB962C8B-B14F-4D97-AF65-F5344CB8AC3E}">
        <p14:creationId xmlns:p14="http://schemas.microsoft.com/office/powerpoint/2010/main" val="169954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D8B0F-3FB9-487D-B65C-0EEA893F01DF}"/>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028B7C4F-8BE2-7F91-A81D-27B774371440}"/>
              </a:ext>
            </a:extLst>
          </p:cNvPr>
          <p:cNvSpPr>
            <a:spLocks noGrp="1"/>
          </p:cNvSpPr>
          <p:nvPr>
            <p:ph idx="1"/>
          </p:nvPr>
        </p:nvSpPr>
        <p:spPr/>
        <p:txBody>
          <a:bodyPr/>
          <a:lstStyle/>
          <a:p>
            <a:r>
              <a:rPr lang="nl-NL" dirty="0"/>
              <a:t>6-9 september 2028…</a:t>
            </a:r>
          </a:p>
        </p:txBody>
      </p:sp>
      <p:sp>
        <p:nvSpPr>
          <p:cNvPr id="4" name="Tijdelijke aanduiding voor datum 3">
            <a:extLst>
              <a:ext uri="{FF2B5EF4-FFF2-40B4-BE49-F238E27FC236}">
                <a16:creationId xmlns:a16="http://schemas.microsoft.com/office/drawing/2014/main" id="{48979633-487C-A77C-2DC2-1C3982D727B2}"/>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pic>
        <p:nvPicPr>
          <p:cNvPr id="6" name="Afbeelding 5">
            <a:extLst>
              <a:ext uri="{FF2B5EF4-FFF2-40B4-BE49-F238E27FC236}">
                <a16:creationId xmlns:a16="http://schemas.microsoft.com/office/drawing/2014/main" id="{B81A7CC0-0211-45DA-A251-D7A8DF9A7BA9}"/>
              </a:ext>
            </a:extLst>
          </p:cNvPr>
          <p:cNvPicPr>
            <a:picLocks noChangeAspect="1"/>
          </p:cNvPicPr>
          <p:nvPr/>
        </p:nvPicPr>
        <p:blipFill>
          <a:blip r:embed="rId2"/>
          <a:stretch>
            <a:fillRect/>
          </a:stretch>
        </p:blipFill>
        <p:spPr>
          <a:xfrm>
            <a:off x="90233" y="0"/>
            <a:ext cx="12186634" cy="6858000"/>
          </a:xfrm>
          <a:prstGeom prst="rect">
            <a:avLst/>
          </a:prstGeom>
        </p:spPr>
      </p:pic>
      <p:sp>
        <p:nvSpPr>
          <p:cNvPr id="7" name="Rechthoek 6">
            <a:extLst>
              <a:ext uri="{FF2B5EF4-FFF2-40B4-BE49-F238E27FC236}">
                <a16:creationId xmlns:a16="http://schemas.microsoft.com/office/drawing/2014/main" id="{EAC68620-922F-430D-93EA-19A11D40B103}"/>
              </a:ext>
            </a:extLst>
          </p:cNvPr>
          <p:cNvSpPr/>
          <p:nvPr/>
        </p:nvSpPr>
        <p:spPr>
          <a:xfrm>
            <a:off x="1624612" y="2112885"/>
            <a:ext cx="967666" cy="33735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b="1" dirty="0" err="1"/>
              <a:t>will</a:t>
            </a:r>
            <a:endParaRPr lang="nl-NL" sz="2500" b="1" dirty="0"/>
          </a:p>
        </p:txBody>
      </p:sp>
    </p:spTree>
    <p:extLst>
      <p:ext uri="{BB962C8B-B14F-4D97-AF65-F5344CB8AC3E}">
        <p14:creationId xmlns:p14="http://schemas.microsoft.com/office/powerpoint/2010/main" val="1905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66F3-FC3E-FB80-5899-FFF1EE3DD539}"/>
            </a:ext>
          </a:extLst>
        </p:cNvPr>
        <p:cNvGrpSpPr/>
        <p:nvPr/>
      </p:nvGrpSpPr>
      <p:grpSpPr>
        <a:xfrm>
          <a:off x="0" y="0"/>
          <a:ext cx="0" cy="0"/>
          <a:chOff x="0" y="0"/>
          <a:chExt cx="0" cy="0"/>
        </a:xfrm>
      </p:grpSpPr>
      <p:pic>
        <p:nvPicPr>
          <p:cNvPr id="10" name="Tijdelijke aanduiding voor afbeelding 9" descr="Afbeelding met auditorium, kleding, overdekt, publiek&#10;&#10;Automatisch gegenereerde beschrijving">
            <a:extLst>
              <a:ext uri="{FF2B5EF4-FFF2-40B4-BE49-F238E27FC236}">
                <a16:creationId xmlns:a16="http://schemas.microsoft.com/office/drawing/2014/main" id="{EE6A0E53-E46A-0279-A1A1-8589D7A4308F}"/>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12505" b="12505"/>
          <a:stretch>
            <a:fillRect/>
          </a:stretch>
        </p:blipFill>
        <p:spPr/>
      </p:pic>
      <p:sp>
        <p:nvSpPr>
          <p:cNvPr id="4" name="object 4">
            <a:extLst>
              <a:ext uri="{FF2B5EF4-FFF2-40B4-BE49-F238E27FC236}">
                <a16:creationId xmlns:a16="http://schemas.microsoft.com/office/drawing/2014/main" id="{3AA507DD-F82B-29BC-78A6-3028F9092FFE}"/>
              </a:ext>
            </a:extLst>
          </p:cNvPr>
          <p:cNvSpPr/>
          <p:nvPr/>
        </p:nvSpPr>
        <p:spPr>
          <a:xfrm>
            <a:off x="287800" y="5189592"/>
            <a:ext cx="3851499" cy="1201631"/>
          </a:xfrm>
          <a:custGeom>
            <a:avLst/>
            <a:gdLst/>
            <a:ahLst/>
            <a:cxnLst/>
            <a:rect l="l" t="t" r="r" b="b"/>
            <a:pathLst>
              <a:path w="6030595" h="1981834">
                <a:moveTo>
                  <a:pt x="6030245" y="0"/>
                </a:moveTo>
                <a:lnTo>
                  <a:pt x="0" y="0"/>
                </a:lnTo>
                <a:lnTo>
                  <a:pt x="0" y="1981688"/>
                </a:lnTo>
                <a:lnTo>
                  <a:pt x="6030245" y="1981688"/>
                </a:lnTo>
                <a:lnTo>
                  <a:pt x="6030245" y="0"/>
                </a:lnTo>
                <a:close/>
              </a:path>
            </a:pathLst>
          </a:custGeom>
          <a:solidFill>
            <a:srgbClr val="FDCC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C18CA5F-6D2F-A0C0-EF86-76464F130729}"/>
              </a:ext>
            </a:extLst>
          </p:cNvPr>
          <p:cNvSpPr>
            <a:spLocks noGrp="1"/>
          </p:cNvSpPr>
          <p:nvPr>
            <p:ph type="title"/>
          </p:nvPr>
        </p:nvSpPr>
        <p:spPr>
          <a:xfrm>
            <a:off x="509167" y="5262200"/>
            <a:ext cx="9469283" cy="1325390"/>
          </a:xfrm>
        </p:spPr>
        <p:txBody>
          <a:bodyPr/>
          <a:lstStyle/>
          <a:p>
            <a:r>
              <a:rPr lang="nl-NL" sz="4800" dirty="0">
                <a:solidFill>
                  <a:srgbClr val="FFFFFF"/>
                </a:solidFill>
                <a:cs typeface="Futura Std"/>
              </a:rPr>
              <a:t>WE GOT IT!</a:t>
            </a:r>
            <a:endParaRPr lang="nl-NL" dirty="0"/>
          </a:p>
        </p:txBody>
      </p:sp>
      <p:sp>
        <p:nvSpPr>
          <p:cNvPr id="5" name="object 5">
            <a:extLst>
              <a:ext uri="{FF2B5EF4-FFF2-40B4-BE49-F238E27FC236}">
                <a16:creationId xmlns:a16="http://schemas.microsoft.com/office/drawing/2014/main" id="{A9BB09A7-ED38-8218-F06C-431B5D743990}"/>
              </a:ext>
            </a:extLst>
          </p:cNvPr>
          <p:cNvSpPr/>
          <p:nvPr/>
        </p:nvSpPr>
        <p:spPr>
          <a:xfrm>
            <a:off x="509168" y="5997915"/>
            <a:ext cx="3347564" cy="111585"/>
          </a:xfrm>
          <a:custGeom>
            <a:avLst/>
            <a:gdLst/>
            <a:ahLst/>
            <a:cxnLst/>
            <a:rect l="l" t="t" r="r" b="b"/>
            <a:pathLst>
              <a:path w="5176520" h="182245">
                <a:moveTo>
                  <a:pt x="5176187" y="0"/>
                </a:moveTo>
                <a:lnTo>
                  <a:pt x="0" y="0"/>
                </a:lnTo>
                <a:lnTo>
                  <a:pt x="0" y="182151"/>
                </a:lnTo>
                <a:lnTo>
                  <a:pt x="5176187" y="182151"/>
                </a:lnTo>
                <a:lnTo>
                  <a:pt x="517618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27">
            <a:extLst>
              <a:ext uri="{FF2B5EF4-FFF2-40B4-BE49-F238E27FC236}">
                <a16:creationId xmlns:a16="http://schemas.microsoft.com/office/drawing/2014/main" id="{1D3DA48B-9D5E-E074-9DAB-1D9FCF69C23D}"/>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2">
            <a:extLst>
              <a:ext uri="{FF2B5EF4-FFF2-40B4-BE49-F238E27FC236}">
                <a16:creationId xmlns:a16="http://schemas.microsoft.com/office/drawing/2014/main" id="{C25F9CFC-2F82-D984-44AB-13D853D87083}"/>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9">
            <a:extLst>
              <a:ext uri="{FF2B5EF4-FFF2-40B4-BE49-F238E27FC236}">
                <a16:creationId xmlns:a16="http://schemas.microsoft.com/office/drawing/2014/main" id="{241D6BB4-1A16-B818-8DB0-0BC2DBC593CF}"/>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ijdelijke aanduiding voor dianummer 5">
            <a:extLst>
              <a:ext uri="{FF2B5EF4-FFF2-40B4-BE49-F238E27FC236}">
                <a16:creationId xmlns:a16="http://schemas.microsoft.com/office/drawing/2014/main" id="{0FDD5F10-AEF7-82B2-4C7E-D899A33ECBF5}"/>
              </a:ext>
            </a:extLst>
          </p:cNvPr>
          <p:cNvSpPr txBox="1">
            <a:spLocks/>
          </p:cNvSpPr>
          <p:nvPr/>
        </p:nvSpPr>
        <p:spPr>
          <a:xfrm>
            <a:off x="11810256" y="6587590"/>
            <a:ext cx="457140" cy="306087"/>
          </a:xfrm>
          <a:prstGeom prst="rect">
            <a:avLst/>
          </a:prstGeom>
        </p:spPr>
        <p:txBody>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fld id="{2A08C8FF-307F-E743-870C-7A0EAE78BE4A}" type="slidenum">
              <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endParaRPr>
          </a:p>
        </p:txBody>
      </p:sp>
      <p:sp>
        <p:nvSpPr>
          <p:cNvPr id="3" name="TextBox 2">
            <a:hlinkClick r:id="rId3" action="ppaction://hlinksldjump"/>
            <a:extLst>
              <a:ext uri="{FF2B5EF4-FFF2-40B4-BE49-F238E27FC236}">
                <a16:creationId xmlns:a16="http://schemas.microsoft.com/office/drawing/2014/main" id="{2CA652D5-5795-561E-580F-D77380611BA9}"/>
              </a:ext>
            </a:extLst>
          </p:cNvPr>
          <p:cNvSpPr txBox="1"/>
          <p:nvPr/>
        </p:nvSpPr>
        <p:spPr>
          <a:xfrm>
            <a:off x="11305445" y="6589110"/>
            <a:ext cx="551682" cy="2308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sym typeface="Wingdings" panose="05000000000000000000" pitchFamily="2" charset="2"/>
              </a:rPr>
              <a:t></a:t>
            </a: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rPr>
              <a:t>Index</a:t>
            </a:r>
            <a:endParaRPr kumimoji="0" lang="nl-NL"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endParaRPr>
          </a:p>
        </p:txBody>
      </p:sp>
    </p:spTree>
    <p:extLst>
      <p:ext uri="{BB962C8B-B14F-4D97-AF65-F5344CB8AC3E}">
        <p14:creationId xmlns:p14="http://schemas.microsoft.com/office/powerpoint/2010/main" val="960287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Menselijk gezicht, persoon, person, Voorhoofd&#10;&#10;Automatisch gegenereerde beschrijving">
            <a:extLst>
              <a:ext uri="{FF2B5EF4-FFF2-40B4-BE49-F238E27FC236}">
                <a16:creationId xmlns:a16="http://schemas.microsoft.com/office/drawing/2014/main" id="{95652981-56A3-A379-BF23-49BE5062F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224" y="2996014"/>
            <a:ext cx="1487805" cy="1493167"/>
          </a:xfrm>
          <a:prstGeom prst="rect">
            <a:avLst/>
          </a:prstGeom>
        </p:spPr>
      </p:pic>
      <p:pic>
        <p:nvPicPr>
          <p:cNvPr id="27" name="Tijdelijke aanduiding voor afbeelding 26" descr="Afbeelding met Kinderkunst&#10;&#10;Automatisch gegenereerde beschrijving">
            <a:extLst>
              <a:ext uri="{FF2B5EF4-FFF2-40B4-BE49-F238E27FC236}">
                <a16:creationId xmlns:a16="http://schemas.microsoft.com/office/drawing/2014/main" id="{451710B4-F6E5-AC84-7DBE-86B562DC1161}"/>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0359" r="20359"/>
          <a:stretch>
            <a:fillRect/>
          </a:stretch>
        </p:blipFill>
        <p:spPr/>
      </p:pic>
      <p:sp>
        <p:nvSpPr>
          <p:cNvPr id="9" name="Titel 8">
            <a:extLst>
              <a:ext uri="{FF2B5EF4-FFF2-40B4-BE49-F238E27FC236}">
                <a16:creationId xmlns:a16="http://schemas.microsoft.com/office/drawing/2014/main" id="{5CA970B5-BD60-6BEA-864A-3418C59FC4F6}"/>
              </a:ext>
            </a:extLst>
          </p:cNvPr>
          <p:cNvSpPr>
            <a:spLocks noGrp="1"/>
          </p:cNvSpPr>
          <p:nvPr>
            <p:ph type="title" idx="4294967295"/>
          </p:nvPr>
        </p:nvSpPr>
        <p:spPr>
          <a:xfrm>
            <a:off x="433928" y="890786"/>
            <a:ext cx="5424688" cy="786394"/>
          </a:xfrm>
          <a:prstGeom prst="rect">
            <a:avLst/>
          </a:prstGeom>
        </p:spPr>
        <p:txBody>
          <a:bodyPr/>
          <a:lstStyle/>
          <a:p>
            <a:r>
              <a:rPr lang="nl-NL" sz="3790" dirty="0"/>
              <a:t>LOCAL</a:t>
            </a:r>
            <a:r>
              <a:rPr lang="nl-NL" sz="3790" spc="146" dirty="0"/>
              <a:t> </a:t>
            </a:r>
            <a:r>
              <a:rPr lang="nl-NL" sz="3790" spc="-6" dirty="0"/>
              <a:t>COMMITTEE</a:t>
            </a:r>
            <a:endParaRPr lang="nl-NL" dirty="0"/>
          </a:p>
        </p:txBody>
      </p:sp>
      <p:sp>
        <p:nvSpPr>
          <p:cNvPr id="17" name="object 17"/>
          <p:cNvSpPr/>
          <p:nvPr/>
        </p:nvSpPr>
        <p:spPr>
          <a:xfrm>
            <a:off x="451130" y="1448058"/>
            <a:ext cx="4697176" cy="95099"/>
          </a:xfrm>
          <a:custGeom>
            <a:avLst/>
            <a:gdLst/>
            <a:ahLst/>
            <a:cxnLst/>
            <a:rect l="l" t="t" r="r" b="b"/>
            <a:pathLst>
              <a:path w="7747000" h="156844">
                <a:moveTo>
                  <a:pt x="7746800" y="0"/>
                </a:moveTo>
                <a:lnTo>
                  <a:pt x="0" y="0"/>
                </a:lnTo>
                <a:lnTo>
                  <a:pt x="0" y="156717"/>
                </a:lnTo>
                <a:lnTo>
                  <a:pt x="7746800" y="156717"/>
                </a:lnTo>
                <a:lnTo>
                  <a:pt x="77468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99">
            <a:extLst>
              <a:ext uri="{FF2B5EF4-FFF2-40B4-BE49-F238E27FC236}">
                <a16:creationId xmlns:a16="http://schemas.microsoft.com/office/drawing/2014/main" id="{699FCF18-664B-3BD0-AB27-0B88205E2D4B}"/>
              </a:ext>
            </a:extLst>
          </p:cNvPr>
          <p:cNvSpPr txBox="1"/>
          <p:nvPr/>
        </p:nvSpPr>
        <p:spPr>
          <a:xfrm>
            <a:off x="451130" y="450353"/>
            <a:ext cx="1476944" cy="238365"/>
          </a:xfrm>
          <a:prstGeom prst="rect">
            <a:avLst/>
          </a:prstGeom>
          <a:solidFill>
            <a:srgbClr val="2F52A0"/>
          </a:solidFill>
        </p:spPr>
        <p:txBody>
          <a:bodyPr vert="horz" wrap="square" lIns="0" tIns="0" rIns="0" bIns="0" rtlCol="0" anchor="ctr" anchorCtr="0">
            <a:noAutofit/>
          </a:bodyPr>
          <a:lstStyle/>
          <a:p>
            <a:pPr marL="63530" marR="0" lvl="0" indent="0" algn="l" defTabSz="914400" rtl="0" eaLnBrk="1" fontAlgn="auto" latinLnBrk="0" hangingPunct="1">
              <a:lnSpc>
                <a:spcPct val="100000"/>
              </a:lnSpc>
              <a:spcBef>
                <a:spcPts val="285"/>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1.</a:t>
            </a:r>
            <a:r>
              <a:rPr kumimoji="0" sz="1100" b="1" i="0" u="none" strike="noStrike" kern="1200" cap="none" spc="-30" normalizeH="0" baseline="0" noProof="0" dirty="0">
                <a:ln>
                  <a:noFill/>
                </a:ln>
                <a:solidFill>
                  <a:srgbClr val="FFFFFF"/>
                </a:solidFill>
                <a:effectLst/>
                <a:uLnTx/>
                <a:uFillTx/>
                <a:latin typeface="Futura Std Book" panose="020B0502020204020303" pitchFamily="34" charset="0"/>
                <a:ea typeface="+mn-ea"/>
                <a:cs typeface="Futura Std"/>
              </a:rPr>
              <a:t> </a:t>
            </a:r>
            <a:r>
              <a:rPr kumimoji="0" lang="en-US" sz="1100"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INTRODUCTION</a:t>
            </a:r>
            <a:endParaRPr kumimoji="0" sz="110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29" name="object 14">
            <a:extLst>
              <a:ext uri="{FF2B5EF4-FFF2-40B4-BE49-F238E27FC236}">
                <a16:creationId xmlns:a16="http://schemas.microsoft.com/office/drawing/2014/main" id="{E27AEF3F-BC86-9CDE-3A13-AAEC514C7DA7}"/>
              </a:ext>
            </a:extLst>
          </p:cNvPr>
          <p:cNvSpPr txBox="1"/>
          <p:nvPr/>
        </p:nvSpPr>
        <p:spPr>
          <a:xfrm>
            <a:off x="2091893" y="1657863"/>
            <a:ext cx="1863501" cy="688216"/>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Martijn Franken</a:t>
            </a:r>
          </a:p>
          <a:p>
            <a:pPr marL="7700" marR="0" lvl="0" indent="0" algn="l" defTabSz="914400" rtl="0" eaLnBrk="1" fontAlgn="auto" latinLnBrk="0" hangingPunct="1">
              <a:lnSpc>
                <a:spcPct val="122000"/>
              </a:lnSpc>
              <a:spcBef>
                <a:spcPts val="82"/>
              </a:spcBef>
              <a:spcAft>
                <a:spcPts val="0"/>
              </a:spcAft>
              <a:buClrTx/>
              <a:buSzTx/>
              <a:buFontTx/>
              <a:buNone/>
              <a:tabLst/>
              <a:defRPr/>
            </a:pPr>
            <a:r>
              <a:rPr kumimoji="0" lang="nl-NL" sz="109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mn-cs"/>
              </a:rPr>
              <a:t>NVKF - Chair</a:t>
            </a:r>
          </a:p>
          <a:p>
            <a:pPr marL="7700" marR="0" lvl="0" indent="0" algn="l" defTabSz="914400" rtl="0" eaLnBrk="1" fontAlgn="auto" latinLnBrk="0" hangingPunct="1">
              <a:lnSpc>
                <a:spcPct val="122000"/>
              </a:lnSpc>
              <a:spcBef>
                <a:spcPts val="82"/>
              </a:spcBef>
              <a:spcAft>
                <a:spcPts val="0"/>
              </a:spcAft>
              <a:buClrTx/>
              <a:buSzTx/>
              <a:buFontTx/>
              <a:buNone/>
              <a:tabLst/>
              <a:defRPr/>
            </a:pPr>
            <a:r>
              <a:rPr kumimoji="0" lang="nl-NL" sz="109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mn-cs"/>
                <a:hlinkClick r:id="rId5"/>
              </a:rPr>
              <a:t>Link</a:t>
            </a:r>
            <a:r>
              <a:rPr kumimoji="0" lang="nl-NL" sz="109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mn-cs"/>
              </a:rPr>
              <a:t> </a:t>
            </a:r>
            <a:r>
              <a:rPr kumimoji="0" lang="nl-NL" sz="1090" b="0" i="0" u="none" strike="noStrike" kern="1200" cap="none" spc="0" normalizeH="0" baseline="0" noProof="0" dirty="0" err="1">
                <a:ln>
                  <a:noFill/>
                </a:ln>
                <a:solidFill>
                  <a:prstClr val="black"/>
                </a:solidFill>
                <a:effectLst/>
                <a:uLnTx/>
                <a:uFillTx/>
                <a:latin typeface="Futura Std Book" panose="020B0502020204020303" pitchFamily="34" charset="0"/>
                <a:ea typeface="+mn-ea"/>
                <a:cs typeface="+mn-cs"/>
              </a:rPr>
              <a:t>to</a:t>
            </a:r>
            <a:r>
              <a:rPr kumimoji="0" lang="nl-NL" sz="109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mn-cs"/>
              </a:rPr>
              <a:t> </a:t>
            </a:r>
            <a:r>
              <a:rPr kumimoji="0" lang="nl-NL" sz="1100" b="0" i="0" u="none" strike="noStrike" kern="1200" cap="none" spc="0" normalizeH="0" baseline="0" noProof="0" dirty="0">
                <a:ln>
                  <a:noFill/>
                </a:ln>
                <a:solidFill>
                  <a:prstClr val="black"/>
                </a:solidFill>
                <a:effectLst/>
                <a:uLnTx/>
                <a:uFillTx/>
                <a:latin typeface="Futura Std Book" panose="020B0502020204020303" pitchFamily="34" charset="0"/>
                <a:ea typeface="+mn-lt"/>
                <a:cs typeface="Calibri" panose="020F0502020204030204"/>
              </a:rPr>
              <a:t>Curriculum Vitae</a:t>
            </a:r>
            <a:endParaRPr kumimoji="0" lang="nl-NL" sz="60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33" name="object 9">
            <a:extLst>
              <a:ext uri="{FF2B5EF4-FFF2-40B4-BE49-F238E27FC236}">
                <a16:creationId xmlns:a16="http://schemas.microsoft.com/office/drawing/2014/main" id="{1AE14924-66EA-F683-E0BC-626D2CF094D3}"/>
              </a:ext>
            </a:extLst>
          </p:cNvPr>
          <p:cNvSpPr/>
          <p:nvPr/>
        </p:nvSpPr>
        <p:spPr>
          <a:xfrm>
            <a:off x="11884840" y="6551468"/>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ijdelijke aanduiding voor dianummer 5">
            <a:extLst>
              <a:ext uri="{FF2B5EF4-FFF2-40B4-BE49-F238E27FC236}">
                <a16:creationId xmlns:a16="http://schemas.microsoft.com/office/drawing/2014/main" id="{C769C487-65D7-E0D7-BAF0-C67074957833}"/>
              </a:ext>
            </a:extLst>
          </p:cNvPr>
          <p:cNvSpPr txBox="1">
            <a:spLocks/>
          </p:cNvSpPr>
          <p:nvPr/>
        </p:nvSpPr>
        <p:spPr>
          <a:xfrm>
            <a:off x="11810256" y="6587590"/>
            <a:ext cx="457140" cy="306087"/>
          </a:xfrm>
          <a:prstGeom prst="rect">
            <a:avLst/>
          </a:prstGeom>
        </p:spPr>
        <p:txBody>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fld id="{2A08C8FF-307F-E743-870C-7A0EAE78BE4A}" type="slidenum">
              <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endParaRPr>
          </a:p>
        </p:txBody>
      </p:sp>
      <p:sp>
        <p:nvSpPr>
          <p:cNvPr id="13" name="Rechthoek 12">
            <a:extLst>
              <a:ext uri="{FF2B5EF4-FFF2-40B4-BE49-F238E27FC236}">
                <a16:creationId xmlns:a16="http://schemas.microsoft.com/office/drawing/2014/main" id="{FDFE4F1F-041E-DDFE-EF38-D0D0ED6C0984}"/>
              </a:ext>
            </a:extLst>
          </p:cNvPr>
          <p:cNvSpPr/>
          <p:nvPr/>
        </p:nvSpPr>
        <p:spPr>
          <a:xfrm>
            <a:off x="0" y="6466711"/>
            <a:ext cx="7771678" cy="845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6" action="ppaction://hlinksldjump"/>
            <a:extLst>
              <a:ext uri="{FF2B5EF4-FFF2-40B4-BE49-F238E27FC236}">
                <a16:creationId xmlns:a16="http://schemas.microsoft.com/office/drawing/2014/main" id="{5CCEDA26-1A20-CDD0-A4E2-D08939C0E61D}"/>
              </a:ext>
            </a:extLst>
          </p:cNvPr>
          <p:cNvSpPr txBox="1"/>
          <p:nvPr/>
        </p:nvSpPr>
        <p:spPr>
          <a:xfrm>
            <a:off x="11305445" y="6589110"/>
            <a:ext cx="551682" cy="2308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sym typeface="Wingdings" panose="05000000000000000000" pitchFamily="2" charset="2"/>
              </a:rPr>
              <a:t></a:t>
            </a: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rPr>
              <a:t>Index</a:t>
            </a:r>
            <a:endParaRPr kumimoji="0" lang="nl-NL"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endParaRPr>
          </a:p>
        </p:txBody>
      </p:sp>
      <p:sp>
        <p:nvSpPr>
          <p:cNvPr id="36" name="object 14">
            <a:extLst>
              <a:ext uri="{FF2B5EF4-FFF2-40B4-BE49-F238E27FC236}">
                <a16:creationId xmlns:a16="http://schemas.microsoft.com/office/drawing/2014/main" id="{FFE8BEF1-D776-8247-CA2D-2468672C337D}"/>
              </a:ext>
            </a:extLst>
          </p:cNvPr>
          <p:cNvSpPr txBox="1"/>
          <p:nvPr/>
        </p:nvSpPr>
        <p:spPr>
          <a:xfrm>
            <a:off x="2065205" y="3200207"/>
            <a:ext cx="1863501" cy="469402"/>
          </a:xfrm>
          <a:prstGeom prst="rect">
            <a:avLst/>
          </a:prstGeom>
        </p:spPr>
        <p:txBody>
          <a:bodyPr vert="horz" wrap="square" lIns="0" tIns="45817" rIns="0" bIns="0" rtlCol="0">
            <a:spAutoFit/>
          </a:bodyPr>
          <a:lstStyle/>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Timo de Bondt</a:t>
            </a:r>
          </a:p>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BHPA - Communication</a:t>
            </a:r>
          </a:p>
        </p:txBody>
      </p:sp>
      <p:sp>
        <p:nvSpPr>
          <p:cNvPr id="39" name="object 14">
            <a:extLst>
              <a:ext uri="{FF2B5EF4-FFF2-40B4-BE49-F238E27FC236}">
                <a16:creationId xmlns:a16="http://schemas.microsoft.com/office/drawing/2014/main" id="{7272F3CA-D622-6165-760C-C2CACBD2E0F9}"/>
              </a:ext>
            </a:extLst>
          </p:cNvPr>
          <p:cNvSpPr txBox="1"/>
          <p:nvPr/>
        </p:nvSpPr>
        <p:spPr>
          <a:xfrm>
            <a:off x="2065205" y="4811583"/>
            <a:ext cx="2164357" cy="905362"/>
          </a:xfrm>
          <a:prstGeom prst="rect">
            <a:avLst/>
          </a:prstGeom>
        </p:spPr>
        <p:txBody>
          <a:bodyPr vert="horz" wrap="square" lIns="0" tIns="45817" rIns="0" bIns="0" rtlCol="0">
            <a:spAutoFit/>
          </a:bodyPr>
          <a:lstStyle/>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Martijn Kusters</a:t>
            </a:r>
          </a:p>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 - </a:t>
            </a:r>
            <a:r>
              <a:rPr kumimoji="0" lang="nl-NL" sz="1090" b="0"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Sponsorships</a:t>
            </a: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just" defTabSz="914400" rtl="0" eaLnBrk="1" fontAlgn="auto" latinLnBrk="0" hangingPunct="1">
              <a:lnSpc>
                <a:spcPts val="1625"/>
              </a:lnSpc>
              <a:spcBef>
                <a:spcPts val="82"/>
              </a:spcBef>
              <a:spcAft>
                <a:spcPts val="0"/>
              </a:spcAft>
              <a:buClrTx/>
              <a:buSzTx/>
              <a:buFontTx/>
              <a:buNone/>
              <a:tabLst/>
              <a:defRPr/>
            </a:pP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just" defTabSz="914400" rtl="0" eaLnBrk="1" fontAlgn="auto" latinLnBrk="0" hangingPunct="1">
              <a:lnSpc>
                <a:spcPts val="1625"/>
              </a:lnSpc>
              <a:spcBef>
                <a:spcPts val="82"/>
              </a:spcBef>
              <a:spcAft>
                <a:spcPts val="0"/>
              </a:spcAft>
              <a:buClrTx/>
              <a:buSzTx/>
              <a:buFontTx/>
              <a:buNone/>
              <a:tabLst/>
              <a:defRPr/>
            </a:pPr>
            <a:endPar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49" name="object 14">
            <a:extLst>
              <a:ext uri="{FF2B5EF4-FFF2-40B4-BE49-F238E27FC236}">
                <a16:creationId xmlns:a16="http://schemas.microsoft.com/office/drawing/2014/main" id="{5E90E35C-5251-12DB-CBE9-BF578B81CE73}"/>
              </a:ext>
            </a:extLst>
          </p:cNvPr>
          <p:cNvSpPr txBox="1"/>
          <p:nvPr/>
        </p:nvSpPr>
        <p:spPr>
          <a:xfrm>
            <a:off x="5690346" y="1707579"/>
            <a:ext cx="2239762" cy="687382"/>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Marieke Lijnkamp – </a:t>
            </a:r>
            <a:r>
              <a:rPr kumimoji="0" lang="nl-NL" sz="1090" b="1"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Pluijmert</a:t>
            </a:r>
            <a:endPar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 - </a:t>
            </a:r>
            <a:r>
              <a:rPr kumimoji="0" lang="nl-NL" sz="1090" b="0"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Secretary</a:t>
            </a: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l" defTabSz="914400" rtl="0" eaLnBrk="1" fontAlgn="auto" latinLnBrk="0" hangingPunct="1">
              <a:lnSpc>
                <a:spcPts val="1625"/>
              </a:lnSpc>
              <a:spcBef>
                <a:spcPts val="82"/>
              </a:spcBef>
              <a:spcAft>
                <a:spcPts val="0"/>
              </a:spcAft>
              <a:buClrTx/>
              <a:buSzTx/>
              <a:buFontTx/>
              <a:buNone/>
              <a:tabLst/>
              <a:defRPr/>
            </a:pP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22" name="object 5">
            <a:extLst>
              <a:ext uri="{FF2B5EF4-FFF2-40B4-BE49-F238E27FC236}">
                <a16:creationId xmlns:a16="http://schemas.microsoft.com/office/drawing/2014/main" id="{7F051118-69CE-9470-5B8C-51F96026075D}"/>
              </a:ext>
            </a:extLst>
          </p:cNvPr>
          <p:cNvSpPr txBox="1"/>
          <p:nvPr/>
        </p:nvSpPr>
        <p:spPr>
          <a:xfrm>
            <a:off x="4490290" y="6297518"/>
            <a:ext cx="3291796" cy="223444"/>
          </a:xfrm>
          <a:prstGeom prst="rect">
            <a:avLst/>
          </a:prstGeom>
          <a:solidFill>
            <a:srgbClr val="000000"/>
          </a:solidFill>
        </p:spPr>
        <p:txBody>
          <a:bodyPr vert="horz" wrap="square" lIns="0" tIns="56205" rIns="0" bIns="0" rtlCol="0">
            <a:spAutoFit/>
          </a:bodyPr>
          <a:lstStyle/>
          <a:p>
            <a:pPr marL="130125" marR="0" lvl="0" indent="0" algn="l" defTabSz="914218" rtl="0" eaLnBrk="1" fontAlgn="auto" latinLnBrk="0" hangingPunct="1">
              <a:lnSpc>
                <a:spcPts val="1343"/>
              </a:lnSpc>
              <a:spcBef>
                <a:spcPts val="443"/>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Futura Std Book" panose="020B0502020204020303" pitchFamily="34" charset="0"/>
                <a:ea typeface="+mn-ea"/>
                <a:cs typeface="Futura Std"/>
              </a:rPr>
              <a:t>LOCAL COMMITTEE ECMP 2028</a:t>
            </a:r>
            <a:endParaRPr kumimoji="0" sz="1100" b="0" i="0" u="none" strike="noStrike" kern="0" cap="none" spc="0" normalizeH="0" baseline="0" noProof="0" dirty="0">
              <a:ln>
                <a:noFill/>
              </a:ln>
              <a:solidFill>
                <a:sysClr val="windowText" lastClr="000000"/>
              </a:solidFill>
              <a:effectLst/>
              <a:uLnTx/>
              <a:uFillTx/>
              <a:latin typeface="Futura Std Book" panose="020B0502020204020303" pitchFamily="34" charset="0"/>
              <a:ea typeface="+mn-ea"/>
              <a:cs typeface="Futura Std"/>
            </a:endParaRPr>
          </a:p>
        </p:txBody>
      </p:sp>
      <p:pic>
        <p:nvPicPr>
          <p:cNvPr id="5" name="Afbeelding 4">
            <a:extLst>
              <a:ext uri="{FF2B5EF4-FFF2-40B4-BE49-F238E27FC236}">
                <a16:creationId xmlns:a16="http://schemas.microsoft.com/office/drawing/2014/main" id="{67367B62-5C51-7A17-8787-7711EEFFF9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91210" y="1699255"/>
            <a:ext cx="1436864" cy="1364484"/>
          </a:xfrm>
          <a:prstGeom prst="rect">
            <a:avLst/>
          </a:prstGeom>
        </p:spPr>
      </p:pic>
      <p:pic>
        <p:nvPicPr>
          <p:cNvPr id="7" name="Afbeelding 6" descr="Timo De Bondt">
            <a:extLst>
              <a:ext uri="{FF2B5EF4-FFF2-40B4-BE49-F238E27FC236}">
                <a16:creationId xmlns:a16="http://schemas.microsoft.com/office/drawing/2014/main" id="{9DF856F9-E697-19DA-D2D2-08A161B30D36}"/>
              </a:ext>
            </a:extLst>
          </p:cNvPr>
          <p:cNvPicPr>
            <a:picLocks noChangeAspect="1"/>
          </p:cNvPicPr>
          <p:nvPr/>
        </p:nvPicPr>
        <p:blipFill>
          <a:blip r:embed="rId8"/>
          <a:stretch>
            <a:fillRect/>
          </a:stretch>
        </p:blipFill>
        <p:spPr>
          <a:xfrm>
            <a:off x="494259" y="3200207"/>
            <a:ext cx="1433814" cy="1455294"/>
          </a:xfrm>
          <a:prstGeom prst="rect">
            <a:avLst/>
          </a:prstGeom>
        </p:spPr>
      </p:pic>
      <p:pic>
        <p:nvPicPr>
          <p:cNvPr id="10" name="Afbeelding 9" descr="Martijn Kusters">
            <a:extLst>
              <a:ext uri="{FF2B5EF4-FFF2-40B4-BE49-F238E27FC236}">
                <a16:creationId xmlns:a16="http://schemas.microsoft.com/office/drawing/2014/main" id="{7AC78501-9495-F313-8C6D-D31D1F77303B}"/>
              </a:ext>
            </a:extLst>
          </p:cNvPr>
          <p:cNvPicPr>
            <a:picLocks noChangeAspect="1"/>
          </p:cNvPicPr>
          <p:nvPr/>
        </p:nvPicPr>
        <p:blipFill>
          <a:blip r:embed="rId9"/>
          <a:stretch>
            <a:fillRect/>
          </a:stretch>
        </p:blipFill>
        <p:spPr>
          <a:xfrm>
            <a:off x="510251" y="4811584"/>
            <a:ext cx="1417822" cy="1433390"/>
          </a:xfrm>
          <a:prstGeom prst="rect">
            <a:avLst/>
          </a:prstGeom>
        </p:spPr>
      </p:pic>
      <p:pic>
        <p:nvPicPr>
          <p:cNvPr id="11" name="Afbeelding 10" descr="Marieke Lijnkamp-Pluijmert">
            <a:extLst>
              <a:ext uri="{FF2B5EF4-FFF2-40B4-BE49-F238E27FC236}">
                <a16:creationId xmlns:a16="http://schemas.microsoft.com/office/drawing/2014/main" id="{0437329C-66D5-C447-7452-68108A4415C0}"/>
              </a:ext>
            </a:extLst>
          </p:cNvPr>
          <p:cNvPicPr>
            <a:picLocks noChangeAspect="1"/>
          </p:cNvPicPr>
          <p:nvPr/>
        </p:nvPicPr>
        <p:blipFill>
          <a:blip r:embed="rId10"/>
          <a:stretch>
            <a:fillRect/>
          </a:stretch>
        </p:blipFill>
        <p:spPr>
          <a:xfrm>
            <a:off x="4119213" y="1666857"/>
            <a:ext cx="1376510" cy="1396884"/>
          </a:xfrm>
          <a:prstGeom prst="rect">
            <a:avLst/>
          </a:prstGeom>
        </p:spPr>
      </p:pic>
      <p:sp>
        <p:nvSpPr>
          <p:cNvPr id="21" name="object 14">
            <a:extLst>
              <a:ext uri="{FF2B5EF4-FFF2-40B4-BE49-F238E27FC236}">
                <a16:creationId xmlns:a16="http://schemas.microsoft.com/office/drawing/2014/main" id="{EDBC64FB-37A0-6AE2-1B0F-11B35648942A}"/>
              </a:ext>
            </a:extLst>
          </p:cNvPr>
          <p:cNvSpPr txBox="1"/>
          <p:nvPr/>
        </p:nvSpPr>
        <p:spPr>
          <a:xfrm>
            <a:off x="5722421" y="3200207"/>
            <a:ext cx="2239762" cy="687382"/>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Jan Heemskerk</a:t>
            </a:r>
          </a:p>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 - </a:t>
            </a:r>
            <a:r>
              <a:rPr kumimoji="0" lang="nl-NL" sz="1090" b="0"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Location</a:t>
            </a: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l" defTabSz="914400" rtl="0" eaLnBrk="1" fontAlgn="auto" latinLnBrk="0" hangingPunct="1">
              <a:lnSpc>
                <a:spcPts val="1625"/>
              </a:lnSpc>
              <a:spcBef>
                <a:spcPts val="82"/>
              </a:spcBef>
              <a:spcAft>
                <a:spcPts val="0"/>
              </a:spcAft>
              <a:buClrTx/>
              <a:buSzTx/>
              <a:buFontTx/>
              <a:buNone/>
              <a:tabLst/>
              <a:defRPr/>
            </a:pP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p:txBody>
      </p:sp>
      <p:pic>
        <p:nvPicPr>
          <p:cNvPr id="23" name="Picture 6" descr="nvkf_logo_300_vivid">
            <a:extLst>
              <a:ext uri="{FF2B5EF4-FFF2-40B4-BE49-F238E27FC236}">
                <a16:creationId xmlns:a16="http://schemas.microsoft.com/office/drawing/2014/main" id="{64067592-FCFB-DB51-087A-8C6B119A94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8905" y="5538796"/>
            <a:ext cx="648035" cy="704944"/>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073DAC29-C4C4-62B7-97C0-FA0D7D17F836}"/>
              </a:ext>
            </a:extLst>
          </p:cNvPr>
          <p:cNvPicPr>
            <a:picLocks noChangeAspect="1"/>
          </p:cNvPicPr>
          <p:nvPr/>
        </p:nvPicPr>
        <p:blipFill>
          <a:blip r:embed="rId12"/>
          <a:stretch>
            <a:fillRect/>
          </a:stretch>
        </p:blipFill>
        <p:spPr>
          <a:xfrm>
            <a:off x="5242508" y="5942699"/>
            <a:ext cx="719043" cy="280950"/>
          </a:xfrm>
          <a:prstGeom prst="rect">
            <a:avLst/>
          </a:prstGeom>
        </p:spPr>
      </p:pic>
      <p:pic>
        <p:nvPicPr>
          <p:cNvPr id="26" name="Afbeelding 25" descr="Afbeelding met tekst, ontwerp&#10;&#10;Automatisch gegenereerde beschrijving">
            <a:extLst>
              <a:ext uri="{FF2B5EF4-FFF2-40B4-BE49-F238E27FC236}">
                <a16:creationId xmlns:a16="http://schemas.microsoft.com/office/drawing/2014/main" id="{67B71FE5-C4C9-D9F0-624F-8CEB2D480B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93626" y="5732805"/>
            <a:ext cx="986540" cy="480923"/>
          </a:xfrm>
          <a:prstGeom prst="rect">
            <a:avLst/>
          </a:prstGeom>
        </p:spPr>
      </p:pic>
    </p:spTree>
    <p:extLst>
      <p:ext uri="{BB962C8B-B14F-4D97-AF65-F5344CB8AC3E}">
        <p14:creationId xmlns:p14="http://schemas.microsoft.com/office/powerpoint/2010/main" val="2469710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9547-259F-F8D3-407D-375DD7CB4D0A}"/>
            </a:ext>
          </a:extLst>
        </p:cNvPr>
        <p:cNvGrpSpPr/>
        <p:nvPr/>
      </p:nvGrpSpPr>
      <p:grpSpPr>
        <a:xfrm>
          <a:off x="0" y="0"/>
          <a:ext cx="0" cy="0"/>
          <a:chOff x="0" y="0"/>
          <a:chExt cx="0" cy="0"/>
        </a:xfrm>
      </p:grpSpPr>
      <p:pic>
        <p:nvPicPr>
          <p:cNvPr id="16" name="Tijdelijke aanduiding voor afbeelding 15" descr="Afbeelding met Kinderkunst&#10;&#10;Automatisch gegenereerde beschrijving">
            <a:extLst>
              <a:ext uri="{FF2B5EF4-FFF2-40B4-BE49-F238E27FC236}">
                <a16:creationId xmlns:a16="http://schemas.microsoft.com/office/drawing/2014/main" id="{F0491B28-6DA3-E769-A392-7E3DB6DFFE0F}"/>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20359" r="20359"/>
          <a:stretch>
            <a:fillRect/>
          </a:stretch>
        </p:blipFill>
        <p:spPr/>
      </p:pic>
      <p:sp>
        <p:nvSpPr>
          <p:cNvPr id="9" name="Titel 8">
            <a:extLst>
              <a:ext uri="{FF2B5EF4-FFF2-40B4-BE49-F238E27FC236}">
                <a16:creationId xmlns:a16="http://schemas.microsoft.com/office/drawing/2014/main" id="{10A86FCE-9236-D4B8-CFB7-AB1DB165F6AE}"/>
              </a:ext>
            </a:extLst>
          </p:cNvPr>
          <p:cNvSpPr>
            <a:spLocks noGrp="1"/>
          </p:cNvSpPr>
          <p:nvPr>
            <p:ph type="title" idx="4294967295"/>
          </p:nvPr>
        </p:nvSpPr>
        <p:spPr>
          <a:xfrm>
            <a:off x="433928" y="890786"/>
            <a:ext cx="5424688" cy="786394"/>
          </a:xfrm>
          <a:prstGeom prst="rect">
            <a:avLst/>
          </a:prstGeom>
        </p:spPr>
        <p:txBody>
          <a:bodyPr/>
          <a:lstStyle/>
          <a:p>
            <a:r>
              <a:rPr lang="nl-NL" sz="3790" dirty="0"/>
              <a:t>SUPPORTING TEAM</a:t>
            </a:r>
            <a:endParaRPr lang="nl-NL" dirty="0"/>
          </a:p>
        </p:txBody>
      </p:sp>
      <p:sp>
        <p:nvSpPr>
          <p:cNvPr id="17" name="object 17">
            <a:extLst>
              <a:ext uri="{FF2B5EF4-FFF2-40B4-BE49-F238E27FC236}">
                <a16:creationId xmlns:a16="http://schemas.microsoft.com/office/drawing/2014/main" id="{72CABF04-3CC3-CBD3-1C9B-0F32BE4C8DDD}"/>
              </a:ext>
            </a:extLst>
          </p:cNvPr>
          <p:cNvSpPr/>
          <p:nvPr/>
        </p:nvSpPr>
        <p:spPr>
          <a:xfrm>
            <a:off x="451130" y="1448058"/>
            <a:ext cx="4697176" cy="95099"/>
          </a:xfrm>
          <a:custGeom>
            <a:avLst/>
            <a:gdLst/>
            <a:ahLst/>
            <a:cxnLst/>
            <a:rect l="l" t="t" r="r" b="b"/>
            <a:pathLst>
              <a:path w="7747000" h="156844">
                <a:moveTo>
                  <a:pt x="7746800" y="0"/>
                </a:moveTo>
                <a:lnTo>
                  <a:pt x="0" y="0"/>
                </a:lnTo>
                <a:lnTo>
                  <a:pt x="0" y="156717"/>
                </a:lnTo>
                <a:lnTo>
                  <a:pt x="7746800" y="156717"/>
                </a:lnTo>
                <a:lnTo>
                  <a:pt x="77468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99">
            <a:extLst>
              <a:ext uri="{FF2B5EF4-FFF2-40B4-BE49-F238E27FC236}">
                <a16:creationId xmlns:a16="http://schemas.microsoft.com/office/drawing/2014/main" id="{728CB16F-67E5-31C2-91C9-65472CDBDC4A}"/>
              </a:ext>
            </a:extLst>
          </p:cNvPr>
          <p:cNvSpPr txBox="1"/>
          <p:nvPr/>
        </p:nvSpPr>
        <p:spPr>
          <a:xfrm>
            <a:off x="451130" y="450353"/>
            <a:ext cx="1476944" cy="238365"/>
          </a:xfrm>
          <a:prstGeom prst="rect">
            <a:avLst/>
          </a:prstGeom>
          <a:solidFill>
            <a:srgbClr val="2F52A0"/>
          </a:solidFill>
        </p:spPr>
        <p:txBody>
          <a:bodyPr vert="horz" wrap="square" lIns="0" tIns="0" rIns="0" bIns="0" rtlCol="0" anchor="ctr" anchorCtr="0">
            <a:noAutofit/>
          </a:bodyPr>
          <a:lstStyle/>
          <a:p>
            <a:pPr marL="63530" marR="0" lvl="0" indent="0" algn="l" defTabSz="914400" rtl="0" eaLnBrk="1" fontAlgn="auto" latinLnBrk="0" hangingPunct="1">
              <a:lnSpc>
                <a:spcPct val="100000"/>
              </a:lnSpc>
              <a:spcBef>
                <a:spcPts val="285"/>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1.</a:t>
            </a:r>
            <a:r>
              <a:rPr kumimoji="0" sz="1100" b="1" i="0" u="none" strike="noStrike" kern="1200" cap="none" spc="-30" normalizeH="0" baseline="0" noProof="0" dirty="0">
                <a:ln>
                  <a:noFill/>
                </a:ln>
                <a:solidFill>
                  <a:srgbClr val="FFFFFF"/>
                </a:solidFill>
                <a:effectLst/>
                <a:uLnTx/>
                <a:uFillTx/>
                <a:latin typeface="Futura Std Book" panose="020B0502020204020303" pitchFamily="34" charset="0"/>
                <a:ea typeface="+mn-ea"/>
                <a:cs typeface="Futura Std"/>
              </a:rPr>
              <a:t> </a:t>
            </a:r>
            <a:r>
              <a:rPr kumimoji="0" lang="en-US" sz="1100"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INTRODUCTION</a:t>
            </a:r>
            <a:endParaRPr kumimoji="0" sz="110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29" name="object 14">
            <a:extLst>
              <a:ext uri="{FF2B5EF4-FFF2-40B4-BE49-F238E27FC236}">
                <a16:creationId xmlns:a16="http://schemas.microsoft.com/office/drawing/2014/main" id="{79653D9A-E191-989B-D747-F76E02E7FF85}"/>
              </a:ext>
            </a:extLst>
          </p:cNvPr>
          <p:cNvSpPr txBox="1"/>
          <p:nvPr/>
        </p:nvSpPr>
        <p:spPr>
          <a:xfrm>
            <a:off x="2091893" y="1657863"/>
            <a:ext cx="1863501" cy="468889"/>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Lida Dam</a:t>
            </a:r>
          </a:p>
          <a:p>
            <a:pPr marL="7700" marR="0" lvl="0" indent="0" algn="l" defTabSz="914400" rtl="0" eaLnBrk="1" fontAlgn="auto" latinLnBrk="0" hangingPunct="1">
              <a:lnSpc>
                <a:spcPct val="122000"/>
              </a:lnSpc>
              <a:spcBef>
                <a:spcPts val="82"/>
              </a:spcBef>
              <a:spcAft>
                <a:spcPts val="0"/>
              </a:spcAft>
              <a:buClrTx/>
              <a:buSzTx/>
              <a:buFontTx/>
              <a:buNone/>
              <a:tabLst/>
              <a:defRPr/>
            </a:pPr>
            <a:r>
              <a:rPr kumimoji="0" lang="nl-NL" sz="1090"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mn-cs"/>
              </a:rPr>
              <a:t>NVKF</a:t>
            </a:r>
          </a:p>
        </p:txBody>
      </p:sp>
      <p:sp>
        <p:nvSpPr>
          <p:cNvPr id="33" name="object 9">
            <a:extLst>
              <a:ext uri="{FF2B5EF4-FFF2-40B4-BE49-F238E27FC236}">
                <a16:creationId xmlns:a16="http://schemas.microsoft.com/office/drawing/2014/main" id="{CAA267BD-2E0E-C14A-4BC9-540DFC78EBAD}"/>
              </a:ext>
            </a:extLst>
          </p:cNvPr>
          <p:cNvSpPr/>
          <p:nvPr/>
        </p:nvSpPr>
        <p:spPr>
          <a:xfrm>
            <a:off x="11884840" y="6551468"/>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ijdelijke aanduiding voor dianummer 5">
            <a:extLst>
              <a:ext uri="{FF2B5EF4-FFF2-40B4-BE49-F238E27FC236}">
                <a16:creationId xmlns:a16="http://schemas.microsoft.com/office/drawing/2014/main" id="{937D8BDE-38AF-F644-D76E-8E3464DEB6A2}"/>
              </a:ext>
            </a:extLst>
          </p:cNvPr>
          <p:cNvSpPr txBox="1">
            <a:spLocks/>
          </p:cNvSpPr>
          <p:nvPr/>
        </p:nvSpPr>
        <p:spPr>
          <a:xfrm>
            <a:off x="11810256" y="6587590"/>
            <a:ext cx="457140" cy="306087"/>
          </a:xfrm>
          <a:prstGeom prst="rect">
            <a:avLst/>
          </a:prstGeom>
        </p:spPr>
        <p:txBody>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fld id="{2A08C8FF-307F-E743-870C-7A0EAE78BE4A}" type="slidenum">
              <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endParaRPr>
          </a:p>
        </p:txBody>
      </p:sp>
      <p:sp>
        <p:nvSpPr>
          <p:cNvPr id="13" name="Rechthoek 12">
            <a:extLst>
              <a:ext uri="{FF2B5EF4-FFF2-40B4-BE49-F238E27FC236}">
                <a16:creationId xmlns:a16="http://schemas.microsoft.com/office/drawing/2014/main" id="{D00D0B46-A27F-1ABA-5637-888FF13A14D5}"/>
              </a:ext>
            </a:extLst>
          </p:cNvPr>
          <p:cNvSpPr/>
          <p:nvPr/>
        </p:nvSpPr>
        <p:spPr>
          <a:xfrm>
            <a:off x="0" y="6466711"/>
            <a:ext cx="7771678" cy="845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4" action="ppaction://hlinksldjump"/>
            <a:extLst>
              <a:ext uri="{FF2B5EF4-FFF2-40B4-BE49-F238E27FC236}">
                <a16:creationId xmlns:a16="http://schemas.microsoft.com/office/drawing/2014/main" id="{5AF830B9-3B9E-CB64-34E2-0E696514150F}"/>
              </a:ext>
            </a:extLst>
          </p:cNvPr>
          <p:cNvSpPr txBox="1"/>
          <p:nvPr/>
        </p:nvSpPr>
        <p:spPr>
          <a:xfrm>
            <a:off x="11305445" y="6589110"/>
            <a:ext cx="551682" cy="2308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sym typeface="Wingdings" panose="05000000000000000000" pitchFamily="2" charset="2"/>
              </a:rPr>
              <a:t></a:t>
            </a:r>
            <a:r>
              <a:rPr kumimoji="0" lang="en-US"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rPr>
              <a:t>Index</a:t>
            </a:r>
            <a:endParaRPr kumimoji="0" lang="nl-NL" sz="900" b="0" i="0" u="none" strike="noStrike" kern="1200" cap="none" spc="0" normalizeH="0" baseline="0" noProof="0">
              <a:ln>
                <a:noFill/>
              </a:ln>
              <a:solidFill>
                <a:prstClr val="black"/>
              </a:solidFill>
              <a:effectLst/>
              <a:uLnTx/>
              <a:uFillTx/>
              <a:latin typeface="Futura Std Condensed ExtBd" panose="020B0806020204030204" pitchFamily="34" charset="0"/>
              <a:ea typeface="+mn-ea"/>
              <a:cs typeface="+mn-cs"/>
            </a:endParaRPr>
          </a:p>
        </p:txBody>
      </p:sp>
      <p:sp>
        <p:nvSpPr>
          <p:cNvPr id="36" name="object 14">
            <a:extLst>
              <a:ext uri="{FF2B5EF4-FFF2-40B4-BE49-F238E27FC236}">
                <a16:creationId xmlns:a16="http://schemas.microsoft.com/office/drawing/2014/main" id="{0242DB35-2CCC-F456-ABC0-61C038EA32E0}"/>
              </a:ext>
            </a:extLst>
          </p:cNvPr>
          <p:cNvSpPr txBox="1"/>
          <p:nvPr/>
        </p:nvSpPr>
        <p:spPr>
          <a:xfrm>
            <a:off x="2124451" y="3191775"/>
            <a:ext cx="1863501" cy="469402"/>
          </a:xfrm>
          <a:prstGeom prst="rect">
            <a:avLst/>
          </a:prstGeom>
        </p:spPr>
        <p:txBody>
          <a:bodyPr vert="horz" wrap="square" lIns="0" tIns="45817" rIns="0" bIns="0" rtlCol="0">
            <a:spAutoFit/>
          </a:bodyPr>
          <a:lstStyle/>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Maurice Jansen</a:t>
            </a:r>
          </a:p>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a:t>
            </a:r>
          </a:p>
        </p:txBody>
      </p:sp>
      <p:sp>
        <p:nvSpPr>
          <p:cNvPr id="39" name="object 14">
            <a:extLst>
              <a:ext uri="{FF2B5EF4-FFF2-40B4-BE49-F238E27FC236}">
                <a16:creationId xmlns:a16="http://schemas.microsoft.com/office/drawing/2014/main" id="{31DC4B8B-F1A5-8725-2758-795A45A60215}"/>
              </a:ext>
            </a:extLst>
          </p:cNvPr>
          <p:cNvSpPr txBox="1"/>
          <p:nvPr/>
        </p:nvSpPr>
        <p:spPr>
          <a:xfrm>
            <a:off x="2124415" y="4811583"/>
            <a:ext cx="2164357" cy="905362"/>
          </a:xfrm>
          <a:prstGeom prst="rect">
            <a:avLst/>
          </a:prstGeom>
        </p:spPr>
        <p:txBody>
          <a:bodyPr vert="horz" wrap="square" lIns="0" tIns="45817" rIns="0" bIns="0" rtlCol="0">
            <a:spAutoFit/>
          </a:bodyPr>
          <a:lstStyle/>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Sjoerd </a:t>
            </a:r>
            <a:r>
              <a:rPr kumimoji="0" lang="nl-NL" sz="1090" b="1"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Niehof</a:t>
            </a:r>
            <a:endPar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just"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 -  Finance</a:t>
            </a:r>
          </a:p>
          <a:p>
            <a:pPr marL="7700" marR="0" lvl="0" indent="0" algn="just" defTabSz="914400" rtl="0" eaLnBrk="1" fontAlgn="auto" latinLnBrk="0" hangingPunct="1">
              <a:lnSpc>
                <a:spcPts val="1625"/>
              </a:lnSpc>
              <a:spcBef>
                <a:spcPts val="82"/>
              </a:spcBef>
              <a:spcAft>
                <a:spcPts val="0"/>
              </a:spcAft>
              <a:buClrTx/>
              <a:buSzTx/>
              <a:buFontTx/>
              <a:buNone/>
              <a:tabLst/>
              <a:defRPr/>
            </a:pP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just" defTabSz="914400" rtl="0" eaLnBrk="1" fontAlgn="auto" latinLnBrk="0" hangingPunct="1">
              <a:lnSpc>
                <a:spcPts val="1625"/>
              </a:lnSpc>
              <a:spcBef>
                <a:spcPts val="82"/>
              </a:spcBef>
              <a:spcAft>
                <a:spcPts val="0"/>
              </a:spcAft>
              <a:buClrTx/>
              <a:buSzTx/>
              <a:buFontTx/>
              <a:buNone/>
              <a:tabLst/>
              <a:defRPr/>
            </a:pPr>
            <a:endPar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49" name="object 14">
            <a:extLst>
              <a:ext uri="{FF2B5EF4-FFF2-40B4-BE49-F238E27FC236}">
                <a16:creationId xmlns:a16="http://schemas.microsoft.com/office/drawing/2014/main" id="{D1EF9D09-D7C2-910B-BFC7-F86EA12DF0DB}"/>
              </a:ext>
            </a:extLst>
          </p:cNvPr>
          <p:cNvSpPr txBox="1"/>
          <p:nvPr/>
        </p:nvSpPr>
        <p:spPr>
          <a:xfrm>
            <a:off x="5779019" y="1660491"/>
            <a:ext cx="2239762" cy="469402"/>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Ellen Brunenberg</a:t>
            </a:r>
          </a:p>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NVKF</a:t>
            </a:r>
          </a:p>
        </p:txBody>
      </p:sp>
      <p:sp>
        <p:nvSpPr>
          <p:cNvPr id="22" name="object 5">
            <a:extLst>
              <a:ext uri="{FF2B5EF4-FFF2-40B4-BE49-F238E27FC236}">
                <a16:creationId xmlns:a16="http://schemas.microsoft.com/office/drawing/2014/main" id="{93A0D7CB-465C-018E-1628-301DDE064097}"/>
              </a:ext>
            </a:extLst>
          </p:cNvPr>
          <p:cNvSpPr txBox="1"/>
          <p:nvPr/>
        </p:nvSpPr>
        <p:spPr>
          <a:xfrm>
            <a:off x="4490290" y="6297518"/>
            <a:ext cx="3291796" cy="223444"/>
          </a:xfrm>
          <a:prstGeom prst="rect">
            <a:avLst/>
          </a:prstGeom>
          <a:solidFill>
            <a:srgbClr val="000000"/>
          </a:solidFill>
        </p:spPr>
        <p:txBody>
          <a:bodyPr vert="horz" wrap="square" lIns="0" tIns="56205" rIns="0" bIns="0" rtlCol="0">
            <a:spAutoFit/>
          </a:bodyPr>
          <a:lstStyle/>
          <a:p>
            <a:pPr marL="130125" marR="0" lvl="0" indent="0" algn="l" defTabSz="914218" rtl="0" eaLnBrk="1" fontAlgn="auto" latinLnBrk="0" hangingPunct="1">
              <a:lnSpc>
                <a:spcPts val="1343"/>
              </a:lnSpc>
              <a:spcBef>
                <a:spcPts val="443"/>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SUPPORTING TEAM</a:t>
            </a:r>
            <a:r>
              <a:rPr kumimoji="0" lang="en-US" sz="1100" b="1" i="0" u="none" strike="noStrike" kern="0" cap="none" spc="0" normalizeH="0" baseline="0" noProof="0" dirty="0">
                <a:ln>
                  <a:noFill/>
                </a:ln>
                <a:solidFill>
                  <a:srgbClr val="FFFFFF"/>
                </a:solidFill>
                <a:effectLst/>
                <a:uLnTx/>
                <a:uFillTx/>
                <a:latin typeface="Futura Std Book" panose="020B0502020204020303" pitchFamily="34" charset="0"/>
                <a:ea typeface="+mn-ea"/>
                <a:cs typeface="Futura Std"/>
              </a:rPr>
              <a:t> ECMP 2028</a:t>
            </a:r>
            <a:endParaRPr kumimoji="0" sz="1100" b="0" i="0" u="none" strike="noStrike" kern="0" cap="none" spc="0" normalizeH="0" baseline="0" noProof="0" dirty="0">
              <a:ln>
                <a:noFill/>
              </a:ln>
              <a:solidFill>
                <a:sysClr val="windowText" lastClr="000000"/>
              </a:solidFill>
              <a:effectLst/>
              <a:uLnTx/>
              <a:uFillTx/>
              <a:latin typeface="Futura Std Book" panose="020B0502020204020303" pitchFamily="34" charset="0"/>
              <a:ea typeface="+mn-ea"/>
              <a:cs typeface="Futura Std"/>
            </a:endParaRPr>
          </a:p>
        </p:txBody>
      </p:sp>
      <p:sp>
        <p:nvSpPr>
          <p:cNvPr id="21" name="object 14">
            <a:extLst>
              <a:ext uri="{FF2B5EF4-FFF2-40B4-BE49-F238E27FC236}">
                <a16:creationId xmlns:a16="http://schemas.microsoft.com/office/drawing/2014/main" id="{2EC0806F-B265-9021-3F89-7F52304CDD07}"/>
              </a:ext>
            </a:extLst>
          </p:cNvPr>
          <p:cNvSpPr txBox="1"/>
          <p:nvPr/>
        </p:nvSpPr>
        <p:spPr>
          <a:xfrm>
            <a:off x="5885003" y="3306908"/>
            <a:ext cx="2239762" cy="687382"/>
          </a:xfrm>
          <a:prstGeom prst="rect">
            <a:avLst/>
          </a:prstGeom>
        </p:spPr>
        <p:txBody>
          <a:bodyPr vert="horz" wrap="square" lIns="0" tIns="45817" rIns="0" bIns="0" rtlCol="0">
            <a:spAutoFit/>
          </a:bodyPr>
          <a:lstStyle/>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1"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rPr>
              <a:t>Alex Meijer</a:t>
            </a:r>
          </a:p>
          <a:p>
            <a:pPr marL="7700" marR="0" lvl="0" indent="0" algn="l" defTabSz="914400" rtl="0" eaLnBrk="1" fontAlgn="auto" latinLnBrk="0" hangingPunct="1">
              <a:lnSpc>
                <a:spcPts val="1625"/>
              </a:lnSpc>
              <a:spcBef>
                <a:spcPts val="82"/>
              </a:spcBef>
              <a:spcAft>
                <a:spcPts val="0"/>
              </a:spcAft>
              <a:buClrTx/>
              <a:buSzTx/>
              <a:buFontTx/>
              <a:buNone/>
              <a:tabLst/>
              <a:defRPr/>
            </a:pPr>
            <a:r>
              <a:rPr kumimoji="0" lang="nl-NL" sz="1090" b="0" i="0" u="none" strike="noStrike" kern="1200" cap="none" spc="-12" normalizeH="0" baseline="0" noProof="0" dirty="0" err="1">
                <a:ln>
                  <a:noFill/>
                </a:ln>
                <a:solidFill>
                  <a:prstClr val="black"/>
                </a:solidFill>
                <a:effectLst/>
                <a:uLnTx/>
                <a:uFillTx/>
                <a:latin typeface="Futura Std Book" panose="020B0502020204020303" pitchFamily="34" charset="0"/>
                <a:ea typeface="+mn-ea"/>
                <a:cs typeface="Futura Std"/>
              </a:rPr>
              <a:t>ALPhyM</a:t>
            </a: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a:p>
            <a:pPr marL="7700" marR="0" lvl="0" indent="0" algn="l" defTabSz="914400" rtl="0" eaLnBrk="1" fontAlgn="auto" latinLnBrk="0" hangingPunct="1">
              <a:lnSpc>
                <a:spcPts val="1625"/>
              </a:lnSpc>
              <a:spcBef>
                <a:spcPts val="82"/>
              </a:spcBef>
              <a:spcAft>
                <a:spcPts val="0"/>
              </a:spcAft>
              <a:buClrTx/>
              <a:buSzTx/>
              <a:buFontTx/>
              <a:buNone/>
              <a:tabLst/>
              <a:defRPr/>
            </a:pPr>
            <a:endParaRPr kumimoji="0" lang="nl-NL" sz="1090" b="0" i="0" u="none" strike="noStrike" kern="1200" cap="none" spc="-12" normalizeH="0" baseline="0" noProof="0" dirty="0">
              <a:ln>
                <a:noFill/>
              </a:ln>
              <a:solidFill>
                <a:prstClr val="black"/>
              </a:solidFill>
              <a:effectLst/>
              <a:uLnTx/>
              <a:uFillTx/>
              <a:latin typeface="Futura Std Book" panose="020B0502020204020303" pitchFamily="34" charset="0"/>
              <a:ea typeface="+mn-ea"/>
              <a:cs typeface="Futura Std"/>
            </a:endParaRPr>
          </a:p>
        </p:txBody>
      </p:sp>
      <p:pic>
        <p:nvPicPr>
          <p:cNvPr id="23" name="Picture 6" descr="nvkf_logo_300_vivid">
            <a:extLst>
              <a:ext uri="{FF2B5EF4-FFF2-40B4-BE49-F238E27FC236}">
                <a16:creationId xmlns:a16="http://schemas.microsoft.com/office/drawing/2014/main" id="{2B1EBDD6-DDCE-9D90-7A5C-611844C396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8905" y="5538796"/>
            <a:ext cx="648035" cy="704944"/>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69C1E70F-D360-7028-BA27-2EE6BFA02552}"/>
              </a:ext>
            </a:extLst>
          </p:cNvPr>
          <p:cNvPicPr>
            <a:picLocks noChangeAspect="1"/>
          </p:cNvPicPr>
          <p:nvPr/>
        </p:nvPicPr>
        <p:blipFill>
          <a:blip r:embed="rId6"/>
          <a:stretch>
            <a:fillRect/>
          </a:stretch>
        </p:blipFill>
        <p:spPr>
          <a:xfrm>
            <a:off x="5242508" y="5942699"/>
            <a:ext cx="719043" cy="280950"/>
          </a:xfrm>
          <a:prstGeom prst="rect">
            <a:avLst/>
          </a:prstGeom>
        </p:spPr>
      </p:pic>
      <p:pic>
        <p:nvPicPr>
          <p:cNvPr id="26" name="Afbeelding 25" descr="Afbeelding met tekst, ontwerp&#10;&#10;Automatisch gegenereerde beschrijving">
            <a:extLst>
              <a:ext uri="{FF2B5EF4-FFF2-40B4-BE49-F238E27FC236}">
                <a16:creationId xmlns:a16="http://schemas.microsoft.com/office/drawing/2014/main" id="{9EEE3452-6435-AC01-8FA6-635C8C05C3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3626" y="5732805"/>
            <a:ext cx="986540" cy="480923"/>
          </a:xfrm>
          <a:prstGeom prst="rect">
            <a:avLst/>
          </a:prstGeom>
        </p:spPr>
      </p:pic>
      <p:pic>
        <p:nvPicPr>
          <p:cNvPr id="2" name="Afbeelding 1">
            <a:extLst>
              <a:ext uri="{FF2B5EF4-FFF2-40B4-BE49-F238E27FC236}">
                <a16:creationId xmlns:a16="http://schemas.microsoft.com/office/drawing/2014/main" id="{C75BC3D8-C73A-0311-F4B7-9B0B3A716DF2}"/>
              </a:ext>
            </a:extLst>
          </p:cNvPr>
          <p:cNvPicPr>
            <a:picLocks noChangeAspect="1"/>
          </p:cNvPicPr>
          <p:nvPr/>
        </p:nvPicPr>
        <p:blipFill>
          <a:blip r:embed="rId8"/>
          <a:stretch>
            <a:fillRect/>
          </a:stretch>
        </p:blipFill>
        <p:spPr>
          <a:xfrm>
            <a:off x="494258" y="1677180"/>
            <a:ext cx="1534093" cy="1380378"/>
          </a:xfrm>
          <a:prstGeom prst="rect">
            <a:avLst/>
          </a:prstGeom>
        </p:spPr>
      </p:pic>
      <p:pic>
        <p:nvPicPr>
          <p:cNvPr id="4" name="Afbeelding 3" descr="Afbeelding met Menselijk gezicht, persoon, glimlach, Voorhoofd&#10;&#10;Automatisch gegenereerde beschrijving">
            <a:extLst>
              <a:ext uri="{FF2B5EF4-FFF2-40B4-BE49-F238E27FC236}">
                <a16:creationId xmlns:a16="http://schemas.microsoft.com/office/drawing/2014/main" id="{0BA7BBA9-00B9-2FBE-682E-AE1CC1E625F3}"/>
              </a:ext>
            </a:extLst>
          </p:cNvPr>
          <p:cNvPicPr>
            <a:picLocks noChangeAspect="1"/>
          </p:cNvPicPr>
          <p:nvPr/>
        </p:nvPicPr>
        <p:blipFill>
          <a:blip r:embed="rId9"/>
          <a:stretch>
            <a:fillRect/>
          </a:stretch>
        </p:blipFill>
        <p:spPr>
          <a:xfrm>
            <a:off x="482672" y="3194232"/>
            <a:ext cx="1537223" cy="1483327"/>
          </a:xfrm>
          <a:prstGeom prst="rect">
            <a:avLst/>
          </a:prstGeom>
        </p:spPr>
      </p:pic>
      <p:pic>
        <p:nvPicPr>
          <p:cNvPr id="6" name="Afbeelding 5" descr="Profile photo of Sjoerd Niehof">
            <a:extLst>
              <a:ext uri="{FF2B5EF4-FFF2-40B4-BE49-F238E27FC236}">
                <a16:creationId xmlns:a16="http://schemas.microsoft.com/office/drawing/2014/main" id="{1A16F7A7-C78E-7654-4BC6-D8953C7065E6}"/>
              </a:ext>
            </a:extLst>
          </p:cNvPr>
          <p:cNvPicPr>
            <a:picLocks noChangeAspect="1"/>
          </p:cNvPicPr>
          <p:nvPr/>
        </p:nvPicPr>
        <p:blipFill>
          <a:blip r:embed="rId10"/>
          <a:stretch>
            <a:fillRect/>
          </a:stretch>
        </p:blipFill>
        <p:spPr>
          <a:xfrm>
            <a:off x="474569" y="4814233"/>
            <a:ext cx="1505068" cy="1492578"/>
          </a:xfrm>
          <a:prstGeom prst="rect">
            <a:avLst/>
          </a:prstGeom>
        </p:spPr>
      </p:pic>
      <p:pic>
        <p:nvPicPr>
          <p:cNvPr id="8" name="Afbeelding 7" descr="Profile photo of Ellen Brunenberg">
            <a:extLst>
              <a:ext uri="{FF2B5EF4-FFF2-40B4-BE49-F238E27FC236}">
                <a16:creationId xmlns:a16="http://schemas.microsoft.com/office/drawing/2014/main" id="{85CDD1F0-B4CB-AE3D-AFDE-D8B95D99B913}"/>
              </a:ext>
            </a:extLst>
          </p:cNvPr>
          <p:cNvPicPr>
            <a:picLocks noChangeAspect="1"/>
          </p:cNvPicPr>
          <p:nvPr/>
        </p:nvPicPr>
        <p:blipFill>
          <a:blip r:embed="rId11"/>
          <a:stretch>
            <a:fillRect/>
          </a:stretch>
        </p:blipFill>
        <p:spPr>
          <a:xfrm>
            <a:off x="4135493" y="1677181"/>
            <a:ext cx="1517557" cy="1505067"/>
          </a:xfrm>
          <a:prstGeom prst="rect">
            <a:avLst/>
          </a:prstGeom>
        </p:spPr>
      </p:pic>
      <p:pic>
        <p:nvPicPr>
          <p:cNvPr id="2050" name="Picture 2" descr="Afbeelding met Menselijk gezicht, persoon, kleding, pasfoto&#10;&#10;Automatisch gegenereerde beschrijving">
            <a:extLst>
              <a:ext uri="{FF2B5EF4-FFF2-40B4-BE49-F238E27FC236}">
                <a16:creationId xmlns:a16="http://schemas.microsoft.com/office/drawing/2014/main" id="{3685D137-A0D4-6BF2-0328-D290CE9E94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20529" y="3280102"/>
            <a:ext cx="1718979" cy="147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93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gebouw, horizon, stadslandschap, stad&#10;&#10;Automatisch gegenereerde beschrijving">
            <a:extLst>
              <a:ext uri="{FF2B5EF4-FFF2-40B4-BE49-F238E27FC236}">
                <a16:creationId xmlns:a16="http://schemas.microsoft.com/office/drawing/2014/main" id="{C23CBC09-F3D1-A4E8-36C0-1CA626E9A5DA}"/>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a:stretch/>
        </p:blipFill>
        <p:spPr/>
      </p:pic>
      <p:sp>
        <p:nvSpPr>
          <p:cNvPr id="2" name="Titel 1">
            <a:extLst>
              <a:ext uri="{FF2B5EF4-FFF2-40B4-BE49-F238E27FC236}">
                <a16:creationId xmlns:a16="http://schemas.microsoft.com/office/drawing/2014/main" id="{169E9372-079B-11D4-CC71-BB7CD0EB7F83}"/>
              </a:ext>
            </a:extLst>
          </p:cNvPr>
          <p:cNvSpPr>
            <a:spLocks noGrp="1"/>
          </p:cNvSpPr>
          <p:nvPr>
            <p:ph type="title" idx="4294967295"/>
          </p:nvPr>
        </p:nvSpPr>
        <p:spPr/>
        <p:txBody>
          <a:bodyPr/>
          <a:lstStyle/>
          <a:p>
            <a:endParaRPr lang="nl-NL"/>
          </a:p>
        </p:txBody>
      </p:sp>
      <p:pic>
        <p:nvPicPr>
          <p:cNvPr id="3" name="object 3"/>
          <p:cNvPicPr/>
          <p:nvPr/>
        </p:nvPicPr>
        <p:blipFill>
          <a:blip r:embed="rId3" cstate="print">
            <a:extLst>
              <a:ext uri="{28A0092B-C50C-407E-A947-70E740481C1C}">
                <a14:useLocalDpi xmlns:a14="http://schemas.microsoft.com/office/drawing/2010/main" val="0"/>
              </a:ext>
            </a:extLst>
          </a:blip>
          <a:stretch>
            <a:fillRect/>
          </a:stretch>
        </p:blipFill>
        <p:spPr>
          <a:xfrm>
            <a:off x="17415" y="-36714"/>
            <a:ext cx="12189556" cy="6856626"/>
          </a:xfrm>
          <a:prstGeom prst="rect">
            <a:avLst/>
          </a:prstGeom>
        </p:spPr>
      </p:pic>
      <p:sp>
        <p:nvSpPr>
          <p:cNvPr id="5" name="object 5"/>
          <p:cNvSpPr txBox="1"/>
          <p:nvPr/>
        </p:nvSpPr>
        <p:spPr>
          <a:xfrm>
            <a:off x="11863109" y="4971724"/>
            <a:ext cx="196079" cy="1479225"/>
          </a:xfrm>
          <a:prstGeom prst="rect">
            <a:avLst/>
          </a:prstGeom>
          <a:effectLst>
            <a:outerShdw blurRad="50800" dir="2700000" algn="tl" rotWithShape="0">
              <a:prstClr val="black">
                <a:alpha val="60000"/>
              </a:prstClr>
            </a:outerShdw>
          </a:effectLst>
        </p:spPr>
        <p:txBody>
          <a:bodyPr vert="vert270" wrap="square" lIns="0" tIns="8855" rIns="0" bIns="0" rtlCol="0">
            <a:spAutoFit/>
          </a:bodyPr>
          <a:lstStyle/>
          <a:p>
            <a:pPr marL="7700" marR="0" lvl="0" indent="0" algn="l" defTabSz="914400" rtl="0" eaLnBrk="1" fontAlgn="auto" latinLnBrk="0" hangingPunct="1">
              <a:lnSpc>
                <a:spcPct val="100000"/>
              </a:lnSpc>
              <a:spcBef>
                <a:spcPts val="69"/>
              </a:spcBef>
              <a:spcAft>
                <a:spcPts val="0"/>
              </a:spcAft>
              <a:buClrTx/>
              <a:buSzTx/>
              <a:buFontTx/>
              <a:buNone/>
              <a:tabLst/>
              <a:defRPr/>
            </a:pPr>
            <a:r>
              <a:rPr kumimoji="0" sz="637" b="0" i="0" u="none" strike="noStrike" kern="1200" cap="none" spc="0" normalizeH="0" baseline="0" noProof="0">
                <a:ln>
                  <a:noFill/>
                </a:ln>
                <a:solidFill>
                  <a:srgbClr val="FFFFFF"/>
                </a:solidFill>
                <a:effectLst/>
                <a:uLnTx/>
                <a:uFillTx/>
                <a:latin typeface="Futura Std Medium"/>
                <a:ea typeface="+mn-ea"/>
                <a:cs typeface="Futura Std Medium"/>
              </a:rPr>
              <a:t>Skyline</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0" normalizeH="0" baseline="0" noProof="0">
                <a:ln>
                  <a:noFill/>
                </a:ln>
                <a:solidFill>
                  <a:srgbClr val="FFFFFF"/>
                </a:solidFill>
                <a:effectLst/>
                <a:uLnTx/>
                <a:uFillTx/>
                <a:latin typeface="Futura Std Medium"/>
                <a:ea typeface="+mn-ea"/>
                <a:cs typeface="Futura Std Medium"/>
              </a:rPr>
              <a:t>Rotterdam</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0" normalizeH="0" baseline="0" noProof="0">
                <a:ln>
                  <a:noFill/>
                </a:ln>
                <a:solidFill>
                  <a:srgbClr val="FFFFFF"/>
                </a:solidFill>
                <a:effectLst/>
                <a:uLnTx/>
                <a:uFillTx/>
                <a:latin typeface="Futura Std Medium"/>
                <a:ea typeface="+mn-ea"/>
                <a:cs typeface="Futura Std Medium"/>
              </a:rPr>
              <a:t>-</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0" normalizeH="0" baseline="0" noProof="0">
                <a:ln>
                  <a:noFill/>
                </a:ln>
                <a:solidFill>
                  <a:srgbClr val="FFFFFF"/>
                </a:solidFill>
                <a:effectLst/>
                <a:uLnTx/>
                <a:uFillTx/>
                <a:latin typeface="Futura Std Medium"/>
                <a:ea typeface="+mn-ea"/>
                <a:cs typeface="Futura Std Medium"/>
              </a:rPr>
              <a:t>Photo</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0" normalizeH="0" baseline="0" noProof="0">
                <a:ln>
                  <a:noFill/>
                </a:ln>
                <a:solidFill>
                  <a:srgbClr val="FFFFFF"/>
                </a:solidFill>
                <a:effectLst/>
                <a:uLnTx/>
                <a:uFillTx/>
                <a:latin typeface="Futura Std Medium"/>
                <a:ea typeface="+mn-ea"/>
                <a:cs typeface="Futura Std Medium"/>
              </a:rPr>
              <a:t>by</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0" normalizeH="0" baseline="0" noProof="0">
                <a:ln>
                  <a:noFill/>
                </a:ln>
                <a:solidFill>
                  <a:srgbClr val="FFFFFF"/>
                </a:solidFill>
                <a:effectLst/>
                <a:uLnTx/>
                <a:uFillTx/>
                <a:latin typeface="Futura Std Medium"/>
                <a:ea typeface="+mn-ea"/>
                <a:cs typeface="Futura Std Medium"/>
              </a:rPr>
              <a:t>Guido</a:t>
            </a:r>
            <a:r>
              <a:rPr kumimoji="0" sz="637" b="0" i="0" u="none" strike="noStrike" kern="1200" cap="none" spc="27" normalizeH="0" baseline="0" noProof="0">
                <a:ln>
                  <a:noFill/>
                </a:ln>
                <a:solidFill>
                  <a:srgbClr val="FFFFFF"/>
                </a:solidFill>
                <a:effectLst/>
                <a:uLnTx/>
                <a:uFillTx/>
                <a:latin typeface="Futura Std Medium"/>
                <a:ea typeface="+mn-ea"/>
                <a:cs typeface="Futura Std Medium"/>
              </a:rPr>
              <a:t> </a:t>
            </a:r>
            <a:r>
              <a:rPr kumimoji="0" sz="637" b="0" i="0" u="none" strike="noStrike" kern="1200" cap="none" spc="-6" normalizeH="0" baseline="0" noProof="0">
                <a:ln>
                  <a:noFill/>
                </a:ln>
                <a:solidFill>
                  <a:srgbClr val="FFFFFF"/>
                </a:solidFill>
                <a:effectLst/>
                <a:uLnTx/>
                <a:uFillTx/>
                <a:latin typeface="Futura Std Medium"/>
                <a:ea typeface="+mn-ea"/>
                <a:cs typeface="Futura Std Medium"/>
              </a:rPr>
              <a:t>Pijper</a:t>
            </a:r>
            <a:endParaRPr kumimoji="0" sz="637" b="0" i="0" u="none" strike="noStrike" kern="1200" cap="none" spc="0" normalizeH="0" baseline="0" noProof="0">
              <a:ln>
                <a:noFill/>
              </a:ln>
              <a:solidFill>
                <a:prstClr val="black"/>
              </a:solidFill>
              <a:effectLst/>
              <a:uLnTx/>
              <a:uFillTx/>
              <a:latin typeface="Futura Std Medium"/>
              <a:ea typeface="+mn-ea"/>
              <a:cs typeface="Futura Std Medium"/>
            </a:endParaRPr>
          </a:p>
        </p:txBody>
      </p:sp>
      <p:sp>
        <p:nvSpPr>
          <p:cNvPr id="6" name="object 6"/>
          <p:cNvSpPr txBox="1"/>
          <p:nvPr/>
        </p:nvSpPr>
        <p:spPr>
          <a:xfrm>
            <a:off x="442742" y="304843"/>
            <a:ext cx="8369184" cy="2151505"/>
          </a:xfrm>
          <a:prstGeom prst="rect">
            <a:avLst/>
          </a:prstGeom>
        </p:spPr>
        <p:txBody>
          <a:bodyPr vert="horz" wrap="square" lIns="0" tIns="124359" rIns="0" bIns="0" rtlCol="0">
            <a:spAutoFit/>
          </a:bodyPr>
          <a:lstStyle/>
          <a:p>
            <a:pPr marL="7700" marR="3081" lvl="0" indent="0" algn="l" defTabSz="914400" rtl="0" eaLnBrk="1" fontAlgn="auto" latinLnBrk="0" hangingPunct="1">
              <a:lnSpc>
                <a:spcPts val="4597"/>
              </a:lnSpc>
              <a:spcBef>
                <a:spcPts val="979"/>
              </a:spcBef>
              <a:spcAft>
                <a:spcPts val="0"/>
              </a:spcAft>
              <a:buClrTx/>
              <a:buSzTx/>
              <a:buFontTx/>
              <a:buNone/>
              <a:tabLst/>
              <a:defRPr/>
            </a:pPr>
            <a:r>
              <a:rPr kumimoji="0" sz="4578"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WE</a:t>
            </a:r>
            <a:r>
              <a:rPr kumimoji="0" sz="4578" b="1" i="0" u="none" strike="noStrike" kern="1200" cap="none" spc="182" normalizeH="0" baseline="0" noProof="0" dirty="0">
                <a:ln>
                  <a:noFill/>
                </a:ln>
                <a:solidFill>
                  <a:srgbClr val="FFFFFF"/>
                </a:solidFill>
                <a:effectLst/>
                <a:uLnTx/>
                <a:uFillTx/>
                <a:latin typeface="Futura Std Book" panose="020B0502020204020303" pitchFamily="34" charset="0"/>
                <a:ea typeface="+mn-ea"/>
                <a:cs typeface="Futura Std"/>
              </a:rPr>
              <a:t> </a:t>
            </a:r>
            <a:r>
              <a:rPr kumimoji="0" sz="4578"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INVITE</a:t>
            </a:r>
            <a:r>
              <a:rPr kumimoji="0" sz="4578" b="1" i="0" u="none" strike="noStrike" kern="1200" cap="none" spc="182" normalizeH="0" baseline="0" noProof="0" dirty="0">
                <a:ln>
                  <a:noFill/>
                </a:ln>
                <a:solidFill>
                  <a:srgbClr val="FFFFFF"/>
                </a:solidFill>
                <a:effectLst/>
                <a:uLnTx/>
                <a:uFillTx/>
                <a:latin typeface="Futura Std Book" panose="020B0502020204020303" pitchFamily="34" charset="0"/>
                <a:ea typeface="+mn-ea"/>
                <a:cs typeface="Futura Std"/>
              </a:rPr>
              <a:t> </a:t>
            </a:r>
            <a:r>
              <a:rPr kumimoji="0" lang="nl-NL" sz="4578" b="1" i="0" u="none" strike="noStrike" kern="1200" cap="none" spc="182" normalizeH="0" baseline="0" noProof="0" dirty="0">
                <a:ln>
                  <a:noFill/>
                </a:ln>
                <a:solidFill>
                  <a:srgbClr val="FFFFFF"/>
                </a:solidFill>
                <a:effectLst/>
                <a:uLnTx/>
                <a:uFillTx/>
                <a:latin typeface="Futura Std Book" panose="020B0502020204020303" pitchFamily="34" charset="0"/>
                <a:ea typeface="+mn-ea"/>
                <a:cs typeface="Futura Std"/>
              </a:rPr>
              <a:t>THE </a:t>
            </a:r>
            <a:r>
              <a:rPr kumimoji="0" lang="nl-NL" sz="4578" b="1" i="0" u="none" strike="noStrike" kern="1200" cap="none" spc="-15" normalizeH="0" baseline="0" noProof="0" dirty="0">
                <a:ln>
                  <a:noFill/>
                </a:ln>
                <a:solidFill>
                  <a:srgbClr val="FFFFFF"/>
                </a:solidFill>
                <a:effectLst/>
                <a:uLnTx/>
                <a:uFillTx/>
                <a:latin typeface="Futura Std Book" panose="020B0502020204020303" pitchFamily="34" charset="0"/>
                <a:ea typeface="+mn-ea"/>
                <a:cs typeface="Futura Std"/>
              </a:rPr>
              <a:t>ECMP 2028 </a:t>
            </a:r>
          </a:p>
          <a:p>
            <a:pPr marL="7700" marR="3081" lvl="0" indent="0" algn="l" defTabSz="914400" rtl="0" eaLnBrk="1" fontAlgn="auto" latinLnBrk="0" hangingPunct="1">
              <a:lnSpc>
                <a:spcPts val="4597"/>
              </a:lnSpc>
              <a:spcBef>
                <a:spcPts val="979"/>
              </a:spcBef>
              <a:spcAft>
                <a:spcPts val="0"/>
              </a:spcAft>
              <a:buClrTx/>
              <a:buSzTx/>
              <a:buFontTx/>
              <a:buNone/>
              <a:tabLst/>
              <a:defRPr/>
            </a:pPr>
            <a:r>
              <a:rPr kumimoji="0" sz="4578"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TO</a:t>
            </a:r>
            <a:r>
              <a:rPr kumimoji="0" sz="4578" b="1" i="0" u="none" strike="noStrike" kern="1200" cap="none" spc="167" normalizeH="0" baseline="0" noProof="0" dirty="0">
                <a:ln>
                  <a:noFill/>
                </a:ln>
                <a:solidFill>
                  <a:srgbClr val="FFFFFF"/>
                </a:solidFill>
                <a:effectLst/>
                <a:uLnTx/>
                <a:uFillTx/>
                <a:latin typeface="Futura Std Book" panose="020B0502020204020303" pitchFamily="34" charset="0"/>
                <a:ea typeface="+mn-ea"/>
                <a:cs typeface="Futura Std"/>
              </a:rPr>
              <a:t> </a:t>
            </a:r>
            <a:r>
              <a:rPr kumimoji="0" sz="4578" b="1" i="0" u="none" strike="noStrike" kern="1200" cap="none" spc="0" normalizeH="0" baseline="0" noProof="0" dirty="0">
                <a:ln>
                  <a:noFill/>
                </a:ln>
                <a:solidFill>
                  <a:srgbClr val="FFFFFF"/>
                </a:solidFill>
                <a:effectLst/>
                <a:uLnTx/>
                <a:uFillTx/>
                <a:latin typeface="Futura Std Book" panose="020B0502020204020303" pitchFamily="34" charset="0"/>
                <a:ea typeface="+mn-ea"/>
                <a:cs typeface="Futura Std"/>
              </a:rPr>
              <a:t>THE</a:t>
            </a:r>
            <a:r>
              <a:rPr kumimoji="0" sz="4578" b="1" i="0" u="none" strike="noStrike" kern="1200" cap="none" spc="170" normalizeH="0" baseline="0" noProof="0" dirty="0">
                <a:ln>
                  <a:noFill/>
                </a:ln>
                <a:solidFill>
                  <a:srgbClr val="FFFFFF"/>
                </a:solidFill>
                <a:effectLst/>
                <a:uLnTx/>
                <a:uFillTx/>
                <a:latin typeface="Futura Std Book" panose="020B0502020204020303" pitchFamily="34" charset="0"/>
                <a:ea typeface="+mn-ea"/>
                <a:cs typeface="Futura Std"/>
              </a:rPr>
              <a:t> </a:t>
            </a:r>
            <a:r>
              <a:rPr kumimoji="0" sz="4578" b="1" i="0" u="none" strike="noStrike" kern="1200" cap="none" spc="36" normalizeH="0" baseline="0" noProof="0" dirty="0">
                <a:ln>
                  <a:noFill/>
                </a:ln>
                <a:solidFill>
                  <a:srgbClr val="FFFFFF"/>
                </a:solidFill>
                <a:effectLst/>
                <a:uLnTx/>
                <a:uFillTx/>
                <a:latin typeface="Futura Std Book" panose="020B0502020204020303" pitchFamily="34" charset="0"/>
                <a:ea typeface="+mn-ea"/>
                <a:cs typeface="Futura Std"/>
              </a:rPr>
              <a:t>CITY</a:t>
            </a:r>
            <a:r>
              <a:rPr kumimoji="0" sz="4578" b="1" i="0" u="none" strike="noStrike" kern="1200" cap="none" spc="167" normalizeH="0" baseline="0" noProof="0" dirty="0">
                <a:ln>
                  <a:noFill/>
                </a:ln>
                <a:solidFill>
                  <a:srgbClr val="FFFFFF"/>
                </a:solidFill>
                <a:effectLst/>
                <a:uLnTx/>
                <a:uFillTx/>
                <a:latin typeface="Futura Std Book" panose="020B0502020204020303" pitchFamily="34" charset="0"/>
                <a:ea typeface="+mn-ea"/>
                <a:cs typeface="Futura Std"/>
              </a:rPr>
              <a:t> </a:t>
            </a:r>
            <a:r>
              <a:rPr kumimoji="0" sz="4578" b="1" i="0" u="none" strike="noStrike" kern="1200" cap="none" spc="-39" normalizeH="0" baseline="0" noProof="0" dirty="0">
                <a:ln>
                  <a:noFill/>
                </a:ln>
                <a:solidFill>
                  <a:srgbClr val="FFFFFF"/>
                </a:solidFill>
                <a:effectLst/>
                <a:uLnTx/>
                <a:uFillTx/>
                <a:latin typeface="Futura Std Book" panose="020B0502020204020303" pitchFamily="34" charset="0"/>
                <a:ea typeface="+mn-ea"/>
                <a:cs typeface="Futura Std"/>
              </a:rPr>
              <a:t>THAT </a:t>
            </a:r>
            <a:endParaRPr kumimoji="0" lang="nl-NL" sz="4578" b="1" i="0" u="none" strike="noStrike" kern="1200" cap="none" spc="-39" normalizeH="0" baseline="0" noProof="0" dirty="0">
              <a:ln>
                <a:noFill/>
              </a:ln>
              <a:solidFill>
                <a:srgbClr val="FFFFFF"/>
              </a:solidFill>
              <a:effectLst/>
              <a:uLnTx/>
              <a:uFillTx/>
              <a:latin typeface="Futura Std Book" panose="020B0502020204020303" pitchFamily="34" charset="0"/>
              <a:ea typeface="+mn-ea"/>
              <a:cs typeface="Futura Std"/>
            </a:endParaRPr>
          </a:p>
          <a:p>
            <a:pPr marL="7700" marR="3081" lvl="0" indent="0" algn="l" defTabSz="914400" rtl="0" eaLnBrk="1" fontAlgn="auto" latinLnBrk="0" hangingPunct="1">
              <a:lnSpc>
                <a:spcPts val="4597"/>
              </a:lnSpc>
              <a:spcBef>
                <a:spcPts val="979"/>
              </a:spcBef>
              <a:spcAft>
                <a:spcPts val="0"/>
              </a:spcAft>
              <a:buClrTx/>
              <a:buSzTx/>
              <a:buFontTx/>
              <a:buNone/>
              <a:tabLst/>
              <a:defRPr/>
            </a:pPr>
            <a:r>
              <a:rPr kumimoji="0" sz="4578" b="1" i="0" u="none" strike="noStrike" kern="1200" cap="none" spc="-246" normalizeH="0" baseline="0" noProof="0" dirty="0">
                <a:ln>
                  <a:noFill/>
                </a:ln>
                <a:solidFill>
                  <a:srgbClr val="FFFFFF"/>
                </a:solidFill>
                <a:effectLst/>
                <a:uLnTx/>
                <a:uFillTx/>
                <a:latin typeface="Futura Std Book" panose="020B0502020204020303" pitchFamily="34" charset="0"/>
                <a:ea typeface="+mn-ea"/>
                <a:cs typeface="Futura Std"/>
              </a:rPr>
              <a:t>A</a:t>
            </a:r>
            <a:r>
              <a:rPr kumimoji="0" sz="4578" b="1" i="0" u="none" strike="noStrike" kern="1200" cap="none" spc="136" normalizeH="0" baseline="0" noProof="0" dirty="0">
                <a:ln>
                  <a:noFill/>
                </a:ln>
                <a:solidFill>
                  <a:srgbClr val="FFFFFF"/>
                </a:solidFill>
                <a:effectLst/>
                <a:uLnTx/>
                <a:uFillTx/>
                <a:latin typeface="Futura Std Book" panose="020B0502020204020303" pitchFamily="34" charset="0"/>
                <a:ea typeface="+mn-ea"/>
                <a:cs typeface="Futura Std"/>
              </a:rPr>
              <a:t>T</a:t>
            </a:r>
            <a:r>
              <a:rPr kumimoji="0" sz="4578" b="1" i="0" u="none" strike="noStrike" kern="1200" cap="none" spc="-9" normalizeH="0" baseline="0" noProof="0" dirty="0">
                <a:ln>
                  <a:noFill/>
                </a:ln>
                <a:solidFill>
                  <a:srgbClr val="FFFFFF"/>
                </a:solidFill>
                <a:effectLst/>
                <a:uLnTx/>
                <a:uFillTx/>
                <a:latin typeface="Futura Std Book" panose="020B0502020204020303" pitchFamily="34" charset="0"/>
                <a:ea typeface="+mn-ea"/>
                <a:cs typeface="Futura Std"/>
              </a:rPr>
              <a:t>T</a:t>
            </a:r>
            <a:r>
              <a:rPr kumimoji="0" sz="4578" b="1" i="0" u="none" strike="noStrike" kern="1200" cap="none" spc="212" normalizeH="0" baseline="0" noProof="0" dirty="0">
                <a:ln>
                  <a:noFill/>
                </a:ln>
                <a:solidFill>
                  <a:srgbClr val="FFFFFF"/>
                </a:solidFill>
                <a:effectLst/>
                <a:uLnTx/>
                <a:uFillTx/>
                <a:latin typeface="Futura Std Book" panose="020B0502020204020303" pitchFamily="34" charset="0"/>
                <a:ea typeface="+mn-ea"/>
                <a:cs typeface="Futura Std"/>
              </a:rPr>
              <a:t>R</a:t>
            </a:r>
            <a:r>
              <a:rPr kumimoji="0" sz="4578" b="1" i="0" u="none" strike="noStrike" kern="1200" cap="none" spc="-133" normalizeH="0" baseline="0" noProof="0" dirty="0">
                <a:ln>
                  <a:noFill/>
                </a:ln>
                <a:solidFill>
                  <a:srgbClr val="FFFFFF"/>
                </a:solidFill>
                <a:effectLst/>
                <a:uLnTx/>
                <a:uFillTx/>
                <a:latin typeface="Futura Std Book" panose="020B0502020204020303" pitchFamily="34" charset="0"/>
                <a:ea typeface="+mn-ea"/>
                <a:cs typeface="Futura Std"/>
              </a:rPr>
              <a:t>A</a:t>
            </a:r>
            <a:r>
              <a:rPr kumimoji="0" sz="4578" b="1" i="0" u="none" strike="noStrike" kern="1200" cap="none" spc="12" normalizeH="0" baseline="0" noProof="0" dirty="0">
                <a:ln>
                  <a:noFill/>
                </a:ln>
                <a:solidFill>
                  <a:srgbClr val="FFFFFF"/>
                </a:solidFill>
                <a:effectLst/>
                <a:uLnTx/>
                <a:uFillTx/>
                <a:latin typeface="Futura Std Book" panose="020B0502020204020303" pitchFamily="34" charset="0"/>
                <a:ea typeface="+mn-ea"/>
                <a:cs typeface="Futura Std"/>
              </a:rPr>
              <a:t>C</a:t>
            </a:r>
            <a:r>
              <a:rPr kumimoji="0" sz="4578" b="1" i="0" u="none" strike="noStrike" kern="1200" cap="none" spc="-12" normalizeH="0" baseline="0" noProof="0" dirty="0">
                <a:ln>
                  <a:noFill/>
                </a:ln>
                <a:solidFill>
                  <a:srgbClr val="FFFFFF"/>
                </a:solidFill>
                <a:effectLst/>
                <a:uLnTx/>
                <a:uFillTx/>
                <a:latin typeface="Futura Std Book" panose="020B0502020204020303" pitchFamily="34" charset="0"/>
                <a:ea typeface="+mn-ea"/>
                <a:cs typeface="Futura Std"/>
              </a:rPr>
              <a:t>T</a:t>
            </a:r>
            <a:r>
              <a:rPr kumimoji="0" sz="4578" b="1" i="0" u="none" strike="noStrike" kern="1200" cap="none" spc="21" normalizeH="0" baseline="0" noProof="0" dirty="0">
                <a:ln>
                  <a:noFill/>
                </a:ln>
                <a:solidFill>
                  <a:srgbClr val="FFFFFF"/>
                </a:solidFill>
                <a:effectLst/>
                <a:uLnTx/>
                <a:uFillTx/>
                <a:latin typeface="Futura Std Book" panose="020B0502020204020303" pitchFamily="34" charset="0"/>
                <a:ea typeface="+mn-ea"/>
                <a:cs typeface="Futura Std"/>
              </a:rPr>
              <a:t>S</a:t>
            </a:r>
            <a:r>
              <a:rPr kumimoji="0" sz="4578" b="1" i="0" u="none" strike="noStrike" kern="1200" cap="none" spc="18" normalizeH="0" baseline="0" noProof="0" dirty="0">
                <a:ln>
                  <a:noFill/>
                </a:ln>
                <a:solidFill>
                  <a:srgbClr val="FFFFFF"/>
                </a:solidFill>
                <a:effectLst/>
                <a:uLnTx/>
                <a:uFillTx/>
                <a:latin typeface="Futura Std Book" panose="020B0502020204020303" pitchFamily="34" charset="0"/>
                <a:ea typeface="+mn-ea"/>
                <a:cs typeface="Futura Std"/>
              </a:rPr>
              <a:t> </a:t>
            </a:r>
            <a:r>
              <a:rPr kumimoji="0" lang="nl-NL" sz="4578" b="1" i="0" u="none" strike="noStrike" kern="1200" cap="none" spc="-15" normalizeH="0" baseline="0" noProof="0" dirty="0">
                <a:ln>
                  <a:noFill/>
                </a:ln>
                <a:solidFill>
                  <a:srgbClr val="FFFFFF"/>
                </a:solidFill>
                <a:effectLst/>
                <a:uLnTx/>
                <a:uFillTx/>
                <a:latin typeface="Futura Std Book" panose="020B0502020204020303" pitchFamily="34" charset="0"/>
                <a:ea typeface="+mn-ea"/>
                <a:cs typeface="Futura Std"/>
              </a:rPr>
              <a:t>&amp;</a:t>
            </a:r>
            <a:r>
              <a:rPr kumimoji="0" sz="4578" b="1" i="0" u="none" strike="noStrike" kern="1200" cap="none" spc="-15" normalizeH="0" baseline="0" noProof="0" dirty="0">
                <a:ln>
                  <a:noFill/>
                </a:ln>
                <a:solidFill>
                  <a:srgbClr val="FFFFFF"/>
                </a:solidFill>
                <a:effectLst/>
                <a:uLnTx/>
                <a:uFillTx/>
                <a:latin typeface="Futura Std Book" panose="020B0502020204020303" pitchFamily="34" charset="0"/>
                <a:ea typeface="+mn-ea"/>
                <a:cs typeface="Futura Std"/>
              </a:rPr>
              <a:t> </a:t>
            </a:r>
            <a:r>
              <a:rPr kumimoji="0" sz="4578" b="1" i="0" u="none" strike="noStrike" kern="1200" cap="none" spc="-6" normalizeH="0" baseline="0" noProof="0" dirty="0">
                <a:ln>
                  <a:noFill/>
                </a:ln>
                <a:solidFill>
                  <a:srgbClr val="FFFFFF"/>
                </a:solidFill>
                <a:effectLst/>
                <a:uLnTx/>
                <a:uFillTx/>
                <a:latin typeface="Futura Std Book" panose="020B0502020204020303" pitchFamily="34" charset="0"/>
                <a:ea typeface="+mn-ea"/>
                <a:cs typeface="Futura Std"/>
              </a:rPr>
              <a:t>CONNECTS</a:t>
            </a:r>
            <a:r>
              <a:rPr kumimoji="0" lang="nl-NL" sz="4578" b="1" i="0" u="none" strike="noStrike" kern="1200" cap="none" spc="-6" normalizeH="0" baseline="0" noProof="0" dirty="0">
                <a:ln>
                  <a:noFill/>
                </a:ln>
                <a:solidFill>
                  <a:srgbClr val="FFFFFF"/>
                </a:solidFill>
                <a:effectLst/>
                <a:uLnTx/>
                <a:uFillTx/>
                <a:latin typeface="Futura Std Book" panose="020B0502020204020303" pitchFamily="34" charset="0"/>
                <a:ea typeface="+mn-ea"/>
                <a:cs typeface="Futura Std"/>
              </a:rPr>
              <a:t>!</a:t>
            </a:r>
            <a:endParaRPr kumimoji="0" sz="4578" b="0" i="0" u="none" strike="noStrike" kern="1200" cap="none" spc="0" normalizeH="0" baseline="0" noProof="0" dirty="0">
              <a:ln>
                <a:noFill/>
              </a:ln>
              <a:solidFill>
                <a:prstClr val="black"/>
              </a:solidFill>
              <a:effectLst/>
              <a:uLnTx/>
              <a:uFillTx/>
              <a:latin typeface="Futura Std Book" panose="020B0502020204020303" pitchFamily="34" charset="0"/>
              <a:ea typeface="+mn-ea"/>
              <a:cs typeface="Futura Std"/>
            </a:endParaRPr>
          </a:p>
        </p:txBody>
      </p:sp>
      <p:sp>
        <p:nvSpPr>
          <p:cNvPr id="11" name="object 15">
            <a:extLst>
              <a:ext uri="{FF2B5EF4-FFF2-40B4-BE49-F238E27FC236}">
                <a16:creationId xmlns:a16="http://schemas.microsoft.com/office/drawing/2014/main" id="{0AB2FA0C-B1CD-3C01-2FB1-3DA7E74BEA55}"/>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7">
            <a:extLst>
              <a:ext uri="{FF2B5EF4-FFF2-40B4-BE49-F238E27FC236}">
                <a16:creationId xmlns:a16="http://schemas.microsoft.com/office/drawing/2014/main" id="{83FEBE82-CC36-43CD-8ED6-4B7329F26C96}"/>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27">
            <a:extLst>
              <a:ext uri="{FF2B5EF4-FFF2-40B4-BE49-F238E27FC236}">
                <a16:creationId xmlns:a16="http://schemas.microsoft.com/office/drawing/2014/main" id="{76A08A29-AD4B-AF67-2082-64A55C85D900}"/>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2">
            <a:extLst>
              <a:ext uri="{FF2B5EF4-FFF2-40B4-BE49-F238E27FC236}">
                <a16:creationId xmlns:a16="http://schemas.microsoft.com/office/drawing/2014/main" id="{DA1A4063-15CA-490F-19FE-DDF43401AB32}"/>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9">
            <a:extLst>
              <a:ext uri="{FF2B5EF4-FFF2-40B4-BE49-F238E27FC236}">
                <a16:creationId xmlns:a16="http://schemas.microsoft.com/office/drawing/2014/main" id="{F48BC031-E72A-F547-C108-278609F7E20E}"/>
              </a:ext>
            </a:extLst>
          </p:cNvPr>
          <p:cNvSpPr/>
          <p:nvPr/>
        </p:nvSpPr>
        <p:spPr>
          <a:xfrm>
            <a:off x="11884840" y="6551136"/>
            <a:ext cx="306086" cy="306086"/>
          </a:xfrm>
          <a:custGeom>
            <a:avLst/>
            <a:gdLst/>
            <a:ahLst/>
            <a:cxnLst/>
            <a:rect l="l" t="t" r="r" b="b"/>
            <a:pathLst>
              <a:path w="504825" h="504825">
                <a:moveTo>
                  <a:pt x="504581" y="0"/>
                </a:moveTo>
                <a:lnTo>
                  <a:pt x="0" y="0"/>
                </a:lnTo>
                <a:lnTo>
                  <a:pt x="0" y="504581"/>
                </a:lnTo>
                <a:lnTo>
                  <a:pt x="504581" y="504581"/>
                </a:lnTo>
                <a:lnTo>
                  <a:pt x="50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jdelijke aanduiding voor dianummer 5">
            <a:extLst>
              <a:ext uri="{FF2B5EF4-FFF2-40B4-BE49-F238E27FC236}">
                <a16:creationId xmlns:a16="http://schemas.microsoft.com/office/drawing/2014/main" id="{6BA7F65B-F6F5-C9C6-E6FC-FF5EDBCE9452}"/>
              </a:ext>
            </a:extLst>
          </p:cNvPr>
          <p:cNvSpPr txBox="1">
            <a:spLocks/>
          </p:cNvSpPr>
          <p:nvPr/>
        </p:nvSpPr>
        <p:spPr>
          <a:xfrm>
            <a:off x="11810256" y="6587590"/>
            <a:ext cx="457140" cy="306087"/>
          </a:xfrm>
          <a:prstGeom prst="rect">
            <a:avLst/>
          </a:prstGeom>
        </p:spPr>
        <p:txBody>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fld id="{2A08C8FF-307F-E743-870C-7A0EAE78BE4A}" type="slidenum">
              <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nl-NL" sz="970" b="1" i="0" u="none" strike="noStrike" kern="1200" cap="none" spc="0" normalizeH="0" baseline="0" noProof="0">
              <a:ln>
                <a:noFill/>
              </a:ln>
              <a:solidFill>
                <a:prstClr val="white"/>
              </a:solidFill>
              <a:effectLst/>
              <a:uLnTx/>
              <a:uFillTx/>
              <a:latin typeface="Futura Std Book" panose="020B0502020204020303" pitchFamily="34" charset="0"/>
              <a:ea typeface="+mn-ea"/>
              <a:cs typeface="FUTURA MEDIUM" panose="020B0602020204020303" pitchFamily="34" charset="-79"/>
            </a:endParaRPr>
          </a:p>
        </p:txBody>
      </p:sp>
      <p:sp>
        <p:nvSpPr>
          <p:cNvPr id="4" name="TextBox 3">
            <a:hlinkClick r:id="rId4" action="ppaction://hlinksldjump"/>
            <a:extLst>
              <a:ext uri="{FF2B5EF4-FFF2-40B4-BE49-F238E27FC236}">
                <a16:creationId xmlns:a16="http://schemas.microsoft.com/office/drawing/2014/main" id="{A667DC86-B5EC-6D7D-FBCC-350921ED15E4}"/>
              </a:ext>
            </a:extLst>
          </p:cNvPr>
          <p:cNvSpPr txBox="1"/>
          <p:nvPr/>
        </p:nvSpPr>
        <p:spPr>
          <a:xfrm>
            <a:off x="11305445" y="6589110"/>
            <a:ext cx="551682" cy="2308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Futura Std Condensed ExtBd" panose="020B0806020204030204" pitchFamily="34" charset="0"/>
                <a:ea typeface="+mn-ea"/>
                <a:cs typeface="+mn-cs"/>
                <a:sym typeface="Wingdings" panose="05000000000000000000" pitchFamily="2" charset="2"/>
              </a:rPr>
              <a:t></a:t>
            </a:r>
            <a:r>
              <a:rPr kumimoji="0" lang="en-US" sz="900" b="0" i="0" u="none" strike="noStrike" kern="1200" cap="none" spc="0" normalizeH="0" baseline="0" noProof="0">
                <a:ln>
                  <a:noFill/>
                </a:ln>
                <a:solidFill>
                  <a:prstClr val="white"/>
                </a:solidFill>
                <a:effectLst/>
                <a:uLnTx/>
                <a:uFillTx/>
                <a:latin typeface="Futura Std Condensed ExtBd" panose="020B0806020204030204" pitchFamily="34" charset="0"/>
                <a:ea typeface="+mn-ea"/>
                <a:cs typeface="+mn-cs"/>
              </a:rPr>
              <a:t>Index</a:t>
            </a:r>
            <a:endParaRPr kumimoji="0" lang="nl-NL" sz="900" b="0" i="0" u="none" strike="noStrike" kern="1200" cap="none" spc="0" normalizeH="0" baseline="0" noProof="0">
              <a:ln>
                <a:noFill/>
              </a:ln>
              <a:solidFill>
                <a:prstClr val="white"/>
              </a:solidFill>
              <a:effectLst/>
              <a:uLnTx/>
              <a:uFillTx/>
              <a:latin typeface="Futura Std Condensed ExtBd" panose="020B0806020204030204" pitchFamily="34" charset="0"/>
              <a:ea typeface="+mn-ea"/>
              <a:cs typeface="+mn-cs"/>
            </a:endParaRPr>
          </a:p>
        </p:txBody>
      </p:sp>
    </p:spTree>
    <p:extLst>
      <p:ext uri="{BB962C8B-B14F-4D97-AF65-F5344CB8AC3E}">
        <p14:creationId xmlns:p14="http://schemas.microsoft.com/office/powerpoint/2010/main" val="24326716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a:t>Dank voor jullie aanwezigheid!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13535-ED50-92F7-1BC6-7EFD6A8E54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491311-F09B-22FC-3CF8-F57B0534DF73}"/>
              </a:ext>
            </a:extLst>
          </p:cNvPr>
          <p:cNvSpPr>
            <a:spLocks noGrp="1"/>
          </p:cNvSpPr>
          <p:nvPr>
            <p:ph type="title"/>
          </p:nvPr>
        </p:nvSpPr>
        <p:spPr/>
        <p:txBody>
          <a:bodyPr/>
          <a:lstStyle/>
          <a:p>
            <a:r>
              <a:rPr lang="nl-NL" dirty="0"/>
              <a:t>3. Mededelingen bestuur</a:t>
            </a:r>
          </a:p>
        </p:txBody>
      </p:sp>
      <p:sp>
        <p:nvSpPr>
          <p:cNvPr id="3" name="Tijdelijke aanduiding voor inhoud 2">
            <a:extLst>
              <a:ext uri="{FF2B5EF4-FFF2-40B4-BE49-F238E27FC236}">
                <a16:creationId xmlns:a16="http://schemas.microsoft.com/office/drawing/2014/main" id="{4AD126CE-7484-25B7-E48C-7DF1C3393D93}"/>
              </a:ext>
            </a:extLst>
          </p:cNvPr>
          <p:cNvSpPr>
            <a:spLocks noGrp="1"/>
          </p:cNvSpPr>
          <p:nvPr>
            <p:ph idx="1"/>
          </p:nvPr>
        </p:nvSpPr>
        <p:spPr/>
        <p:txBody>
          <a:bodyPr/>
          <a:lstStyle/>
          <a:p>
            <a:pPr marL="0" indent="0">
              <a:buNone/>
            </a:pPr>
            <a:r>
              <a:rPr lang="nl-NL" sz="2000" b="1" dirty="0"/>
              <a:t>OKF</a:t>
            </a:r>
            <a:endParaRPr lang="nl-NL" sz="2000" dirty="0"/>
          </a:p>
          <a:p>
            <a:r>
              <a:rPr lang="nl-NL" sz="2000" dirty="0"/>
              <a:t>Nieuwe secretaris gestart: Anette Houweling</a:t>
            </a:r>
          </a:p>
          <a:p>
            <a:r>
              <a:rPr lang="nl-NL" sz="2000" dirty="0"/>
              <a:t>Nieuwe voorzitter start per oktober 2025: Vera Lagerburg</a:t>
            </a:r>
          </a:p>
          <a:p>
            <a:pPr marL="0" indent="0">
              <a:buNone/>
            </a:pPr>
            <a:endParaRPr lang="nl-NL" sz="2000" dirty="0"/>
          </a:p>
          <a:p>
            <a:pPr marL="0" indent="0">
              <a:buNone/>
            </a:pPr>
            <a:endParaRPr lang="nl-NL" sz="2000" dirty="0"/>
          </a:p>
        </p:txBody>
      </p:sp>
      <p:sp>
        <p:nvSpPr>
          <p:cNvPr id="4" name="Tijdelijke aanduiding voor datum 3">
            <a:extLst>
              <a:ext uri="{FF2B5EF4-FFF2-40B4-BE49-F238E27FC236}">
                <a16:creationId xmlns:a16="http://schemas.microsoft.com/office/drawing/2014/main" id="{0E91D6C4-D043-4FFD-C26A-99FDD6A45893}"/>
              </a:ext>
            </a:extLst>
          </p:cNvPr>
          <p:cNvSpPr>
            <a:spLocks noGrp="1"/>
          </p:cNvSpPr>
          <p:nvPr>
            <p:ph type="dt" sz="half" idx="10"/>
          </p:nvPr>
        </p:nvSpPr>
        <p:spPr/>
        <p:txBody>
          <a:bodyPr/>
          <a:lstStyle/>
          <a:p>
            <a:fld id="{B52F6973-E28D-43BB-BAC4-AD517E5038A4}" type="datetime1">
              <a:rPr lang="en-US" altLang="nl-NL"/>
              <a:pPr/>
              <a:t>4/1/2025</a:t>
            </a:fld>
            <a:endParaRPr lang="nl-NL" altLang="nl-NL" dirty="0"/>
          </a:p>
        </p:txBody>
      </p:sp>
      <p:pic>
        <p:nvPicPr>
          <p:cNvPr id="6" name="Afbeelding 5" descr="Opleiding volgen | Stichting Opleiding Klinisch Fysicus">
            <a:extLst>
              <a:ext uri="{FF2B5EF4-FFF2-40B4-BE49-F238E27FC236}">
                <a16:creationId xmlns:a16="http://schemas.microsoft.com/office/drawing/2014/main" id="{5F6A0408-560F-26F5-D63C-CDE5E3CC569E}"/>
              </a:ext>
            </a:extLst>
          </p:cNvPr>
          <p:cNvPicPr>
            <a:picLocks noChangeAspect="1"/>
          </p:cNvPicPr>
          <p:nvPr/>
        </p:nvPicPr>
        <p:blipFill>
          <a:blip r:embed="rId2"/>
          <a:stretch>
            <a:fillRect/>
          </a:stretch>
        </p:blipFill>
        <p:spPr>
          <a:xfrm>
            <a:off x="4713438" y="5458903"/>
            <a:ext cx="6891427" cy="1101665"/>
          </a:xfrm>
          <a:prstGeom prst="rect">
            <a:avLst/>
          </a:prstGeom>
        </p:spPr>
      </p:pic>
    </p:spTree>
    <p:extLst>
      <p:ext uri="{BB962C8B-B14F-4D97-AF65-F5344CB8AC3E}">
        <p14:creationId xmlns:p14="http://schemas.microsoft.com/office/powerpoint/2010/main" val="3185087972"/>
      </p:ext>
    </p:extLst>
  </p:cSld>
  <p:clrMapOvr>
    <a:masterClrMapping/>
  </p:clrMapOvr>
</p:sld>
</file>

<file path=ppt/theme/theme1.xml><?xml version="1.0" encoding="utf-8"?>
<a:theme xmlns:a="http://schemas.openxmlformats.org/drawingml/2006/main" name="1_Office-thema">
  <a:themeElements>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thema">
  <a:themeElements>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thema">
      <a:majorFont>
        <a:latin typeface="Gill Sans"/>
        <a:ea typeface="ＭＳ Ｐゴシック"/>
        <a:cs typeface=""/>
      </a:majorFont>
      <a:minorFont>
        <a:latin typeface="Gill Sans"/>
        <a:ea typeface="ＭＳ Ｐゴシック"/>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thema">
  <a:themeElements>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hema">
  <a:themeElements>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thema">
  <a:themeElements>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thema">
  <a:themeElements>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0_Office-thema">
  <a:themeElements>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thema">
  <a:themeElements>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thema">
      <a:majorFont>
        <a:latin typeface="Gill Sans"/>
        <a:ea typeface="ＭＳ Ｐゴシック"/>
        <a:cs typeface=""/>
      </a:majorFont>
      <a:minorFont>
        <a:latin typeface="Gill Sans"/>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the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36AC1D25071C49B777345ED1B86733" ma:contentTypeVersion="30" ma:contentTypeDescription="Een nieuw document maken." ma:contentTypeScope="" ma:versionID="17ae651352818cedb0ee3fbbf32e81b9">
  <xsd:schema xmlns:xsd="http://www.w3.org/2001/XMLSchema" xmlns:xs="http://www.w3.org/2001/XMLSchema" xmlns:p="http://schemas.microsoft.com/office/2006/metadata/properties" xmlns:ns2="4ca6eedc-1ecd-4c2d-b746-60e3e69796e2" xmlns:ns3="c9edbfd5-9ac5-424d-ad48-7309b8b4889d" targetNamespace="http://schemas.microsoft.com/office/2006/metadata/properties" ma:root="true" ma:fieldsID="d74e7938533bad5982f0bdad67ad2ab0" ns2:_="" ns3:_="">
    <xsd:import namespace="4ca6eedc-1ecd-4c2d-b746-60e3e69796e2"/>
    <xsd:import namespace="c9edbfd5-9ac5-424d-ad48-7309b8b4889d"/>
    <xsd:element name="properties">
      <xsd:complexType>
        <xsd:sequence>
          <xsd:element name="documentManagement">
            <xsd:complexType>
              <xsd:all>
                <xsd:element ref="ns2:Project" minOccurs="0"/>
                <xsd:element ref="ns2:Aangemaakt_x0020_op" minOccurs="0"/>
                <xsd:element ref="ns2:Aangemaakt_x0020_door" minOccurs="0"/>
                <xsd:element ref="ns2:In_x0020_gebruik" minOccurs="0"/>
                <xsd:element ref="ns2:In_x0020_gebruik_x0020_op" minOccurs="0"/>
                <xsd:element ref="ns2:In_x0020_gebruik_x0020_door" minOccurs="0"/>
                <xsd:element ref="ns2:SembleId" minOccurs="0"/>
                <xsd:element ref="ns2:Laatst_x0020_aangepast_x0020_op" minOccurs="0"/>
                <xsd:element ref="ns2:Laatst_x0020_aangepast_x0020_door" minOccurs="0"/>
                <xsd:element ref="ns2:SembleCreatedById" minOccurs="0"/>
                <xsd:element ref="ns2:SembleLockedById" minOccurs="0"/>
                <xsd:element ref="ns2:SembleLastUpdatedById" minOccurs="0"/>
                <xsd:element ref="ns2:SembleGroupId" minOccurs="0"/>
                <xsd:element ref="ns2:DocbaseMasterId" minOccurs="0"/>
                <xsd:element ref="ns2:DocbaseId" minOccurs="0"/>
                <xsd:element ref="ns2:da3c59c412d94b3eaae4b79f9a7c75a6" minOccurs="0"/>
                <xsd:element ref="ns3:TaxCatchAll" minOccurs="0"/>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6eedc-1ecd-4c2d-b746-60e3e69796e2"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Text">
          <xsd:maxLength value="255"/>
        </xsd:restriction>
      </xsd:simpleType>
    </xsd:element>
    <xsd:element name="Aangemaakt_x0020_op" ma:index="9" nillable="true" ma:displayName="Aangemaakt op" ma:default="[today]" ma:format="DateTime" ma:indexed="true" ma:internalName="Aangemaakt_x0020_op">
      <xsd:simpleType>
        <xsd:restriction base="dms:DateTime"/>
      </xsd:simpleType>
    </xsd:element>
    <xsd:element name="Aangemaakt_x0020_door" ma:index="10" nillable="true" ma:displayName="Aangemaakt door" ma:internalName="Aangemaakt_x0020_door">
      <xsd:simpleType>
        <xsd:restriction base="dms:Text">
          <xsd:maxLength value="255"/>
        </xsd:restriction>
      </xsd:simpleType>
    </xsd:element>
    <xsd:element name="In_x0020_gebruik" ma:index="11" nillable="true" ma:displayName="In gebruik" ma:default="0" ma:internalName="In_x0020_gebruik">
      <xsd:simpleType>
        <xsd:restriction base="dms:Boolean"/>
      </xsd:simpleType>
    </xsd:element>
    <xsd:element name="In_x0020_gebruik_x0020_op" ma:index="12" nillable="true" ma:displayName="In gebruik op" ma:format="DateTime" ma:internalName="In_x0020_gebruik_x0020_op">
      <xsd:simpleType>
        <xsd:restriction base="dms:DateTime"/>
      </xsd:simpleType>
    </xsd:element>
    <xsd:element name="In_x0020_gebruik_x0020_door" ma:index="13" nillable="true" ma:displayName="In gebruik door" ma:internalName="In_x0020_gebruik_x0020_door">
      <xsd:simpleType>
        <xsd:restriction base="dms:Text">
          <xsd:maxLength value="255"/>
        </xsd:restriction>
      </xsd:simpleType>
    </xsd:element>
    <xsd:element name="SembleId" ma:index="14" nillable="true" ma:displayName="SembleId" ma:indexed="true" ma:internalName="SembleId">
      <xsd:simpleType>
        <xsd:restriction base="dms:Text">
          <xsd:maxLength value="255"/>
        </xsd:restriction>
      </xsd:simpleType>
    </xsd:element>
    <xsd:element name="Laatst_x0020_aangepast_x0020_op" ma:index="15" nillable="true" ma:displayName="Laatst aangepast op" ma:format="DateTime" ma:internalName="Laatst_x0020_aangepast_x0020_op">
      <xsd:simpleType>
        <xsd:restriction base="dms:DateTime"/>
      </xsd:simpleType>
    </xsd:element>
    <xsd:element name="Laatst_x0020_aangepast_x0020_door" ma:index="16" nillable="true" ma:displayName="Laatst aangepast door" ma:internalName="Laatst_x0020_aangepast_x0020_door">
      <xsd:simpleType>
        <xsd:restriction base="dms:Text">
          <xsd:maxLength value="255"/>
        </xsd:restriction>
      </xsd:simpleType>
    </xsd:element>
    <xsd:element name="SembleCreatedById" ma:index="17" nillable="true" ma:displayName="SembleCreatedById" ma:internalName="SembleCreatedById">
      <xsd:simpleType>
        <xsd:restriction base="dms:Text">
          <xsd:maxLength value="255"/>
        </xsd:restriction>
      </xsd:simpleType>
    </xsd:element>
    <xsd:element name="SembleLockedById" ma:index="18" nillable="true" ma:displayName="SembleLockedById" ma:internalName="SembleLockedById">
      <xsd:simpleType>
        <xsd:restriction base="dms:Text">
          <xsd:maxLength value="255"/>
        </xsd:restriction>
      </xsd:simpleType>
    </xsd:element>
    <xsd:element name="SembleLastUpdatedById" ma:index="19" nillable="true" ma:displayName="SembleLastUpdatedById" ma:internalName="SembleLastUpdatedById">
      <xsd:simpleType>
        <xsd:restriction base="dms:Text">
          <xsd:maxLength value="255"/>
        </xsd:restriction>
      </xsd:simpleType>
    </xsd:element>
    <xsd:element name="SembleGroupId" ma:index="20" nillable="true" ma:displayName="SembleGroupId" ma:internalName="SembleGroupId">
      <xsd:simpleType>
        <xsd:restriction base="dms:Text">
          <xsd:maxLength value="255"/>
        </xsd:restriction>
      </xsd:simpleType>
    </xsd:element>
    <xsd:element name="DocbaseMasterId" ma:index="21" nillable="true" ma:displayName="DocbaseMasterId" ma:indexed="true" ma:internalName="DocbaseMasterId">
      <xsd:simpleType>
        <xsd:restriction base="dms:Text">
          <xsd:maxLength value="255"/>
        </xsd:restriction>
      </xsd:simpleType>
    </xsd:element>
    <xsd:element name="DocbaseId" ma:index="22" nillable="true" ma:displayName="DocbaseId" ma:indexed="true" ma:internalName="DocbaseId">
      <xsd:simpleType>
        <xsd:restriction base="dms:Text">
          <xsd:maxLength value="255"/>
        </xsd:restriction>
      </xsd:simpleType>
    </xsd:element>
    <xsd:element name="da3c59c412d94b3eaae4b79f9a7c75a6" ma:index="24" ma:taxonomy="true" ma:internalName="da3c59c412d94b3eaae4b79f9a7c75a6" ma:taxonomyFieldName="Groep" ma:displayName="Groep" ma:default="1;#Geen|a6ebc892-324b-4ca7-b129-e754b7dfcf57" ma:fieldId="{da3c59c4-12d9-4b3e-aae4-b79f9a7c75a6}" ma:sspId="2f9e1942-bb01-46d9-bcc3-b31971593194" ma:termSetId="a7691a5c-20ce-4121-b3fe-3dea210b7b9f" ma:anchorId="00000000-0000-0000-0000-000000000000" ma:open="false" ma:isKeyword="false">
      <xsd:complexType>
        <xsd:sequence>
          <xsd:element ref="pc:Terms" minOccurs="0" maxOccurs="1"/>
        </xsd:sequence>
      </xsd:complex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lcf76f155ced4ddcb4097134ff3c332f" ma:index="29" nillable="true" ma:taxonomy="true" ma:internalName="lcf76f155ced4ddcb4097134ff3c332f" ma:taxonomyFieldName="MediaServiceImageTags" ma:displayName="Afbeeldingtags" ma:readOnly="false" ma:fieldId="{5cf76f15-5ced-4ddc-b409-7134ff3c332f}" ma:taxonomyMulti="true" ma:sspId="2f9e1942-bb01-46d9-bcc3-b31971593194"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edbfd5-9ac5-424d-ad48-7309b8b4889d"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7feae0ef-9c14-4cc1-b318-2b822352fc7a}" ma:internalName="TaxCatchAll" ma:showField="CatchAllData" ma:web="c9edbfd5-9ac5-424d-ad48-7309b8b4889d">
      <xsd:complexType>
        <xsd:complexContent>
          <xsd:extension base="dms:MultiChoiceLookup">
            <xsd:sequence>
              <xsd:element name="Value" type="dms:Lookup" maxOccurs="unbounded" minOccurs="0" nillable="true"/>
            </xsd:sequence>
          </xsd:extension>
        </xsd:complexContent>
      </xsd:complexType>
    </xsd:element>
    <xsd:element name="SharedWithUsers" ma:index="3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_x0020_gebruik xmlns="4ca6eedc-1ecd-4c2d-b746-60e3e69796e2">false</In_x0020_gebruik>
    <SembleCreatedById xmlns="4ca6eedc-1ecd-4c2d-b746-60e3e69796e2" xsi:nil="true"/>
    <SembleLastUpdatedById xmlns="4ca6eedc-1ecd-4c2d-b746-60e3e69796e2" xsi:nil="true"/>
    <Project xmlns="4ca6eedc-1ecd-4c2d-b746-60e3e69796e2">ALV20250401</Project>
    <SembleGroupId xmlns="4ca6eedc-1ecd-4c2d-b746-60e3e69796e2">4c1dd118-94b5-4683-bda8-876df9df921c</SembleGroupId>
    <In_x0020_gebruik_x0020_op xmlns="4ca6eedc-1ecd-4c2d-b746-60e3e69796e2" xsi:nil="true"/>
    <SembleLockedById xmlns="4ca6eedc-1ecd-4c2d-b746-60e3e69796e2" xsi:nil="true"/>
    <TaxCatchAll xmlns="c9edbfd5-9ac5-424d-ad48-7309b8b4889d">
      <Value>2</Value>
    </TaxCatchAll>
    <In_x0020_gebruik_x0020_door xmlns="4ca6eedc-1ecd-4c2d-b746-60e3e69796e2" xsi:nil="true"/>
    <Laatst_x0020_aangepast_x0020_op xmlns="4ca6eedc-1ecd-4c2d-b746-60e3e69796e2">2025-04-04T14:14:02+00:00</Laatst_x0020_aangepast_x0020_op>
    <DocbaseId xmlns="4ca6eedc-1ecd-4c2d-b746-60e3e69796e2" xsi:nil="true"/>
    <lcf76f155ced4ddcb4097134ff3c332f xmlns="4ca6eedc-1ecd-4c2d-b746-60e3e69796e2">
      <Terms xmlns="http://schemas.microsoft.com/office/infopath/2007/PartnerControls"/>
    </lcf76f155ced4ddcb4097134ff3c332f>
    <DocbaseMasterId xmlns="4ca6eedc-1ecd-4c2d-b746-60e3e69796e2" xsi:nil="true"/>
    <Aangemaakt_x0020_op xmlns="4ca6eedc-1ecd-4c2d-b746-60e3e69796e2">2025-04-04T14:13:22+00:00</Aangemaakt_x0020_op>
    <Laatst_x0020_aangepast_x0020_door xmlns="4ca6eedc-1ecd-4c2d-b746-60e3e69796e2">Priscilla Verbon</Laatst_x0020_aangepast_x0020_door>
    <Aangemaakt_x0020_door xmlns="4ca6eedc-1ecd-4c2d-b746-60e3e69796e2">Priscilla Verbon</Aangemaakt_x0020_door>
    <SembleId xmlns="4ca6eedc-1ecd-4c2d-b746-60e3e69796e2">a013cfeb-1fcc-4f71-8247-f7800d150d69</SembleId>
    <da3c59c412d94b3eaae4b79f9a7c75a6 xmlns="4ca6eedc-1ecd-4c2d-b746-60e3e69796e2">
      <Terms xmlns="http://schemas.microsoft.com/office/infopath/2007/PartnerControls">
        <TermInfo xmlns="http://schemas.microsoft.com/office/infopath/2007/PartnerControls">
          <TermName xmlns="http://schemas.microsoft.com/office/infopath/2007/PartnerControls">Bestuur</TermName>
          <TermId xmlns="http://schemas.microsoft.com/office/infopath/2007/PartnerControls">a42f0f88-86ef-4ea5-a865-c74776fff398</TermId>
        </TermInfo>
      </Terms>
    </da3c59c412d94b3eaae4b79f9a7c75a6>
  </documentManagement>
</p:properties>
</file>

<file path=customXml/itemProps1.xml><?xml version="1.0" encoding="utf-8"?>
<ds:datastoreItem xmlns:ds="http://schemas.openxmlformats.org/officeDocument/2006/customXml" ds:itemID="{2676703E-835A-42FD-AFA6-EB6F8FEDBA4D}"/>
</file>

<file path=customXml/itemProps2.xml><?xml version="1.0" encoding="utf-8"?>
<ds:datastoreItem xmlns:ds="http://schemas.openxmlformats.org/officeDocument/2006/customXml" ds:itemID="{AD2BA896-405D-4AC4-B310-EC0C2B767445}"/>
</file>

<file path=customXml/itemProps3.xml><?xml version="1.0" encoding="utf-8"?>
<ds:datastoreItem xmlns:ds="http://schemas.openxmlformats.org/officeDocument/2006/customXml" ds:itemID="{D1F1ED42-145E-4F03-A57A-B6944F17F16A}"/>
</file>

<file path=docProps/app.xml><?xml version="1.0" encoding="utf-8"?>
<Properties xmlns="http://schemas.openxmlformats.org/officeDocument/2006/extended-properties" xmlns:vt="http://schemas.openxmlformats.org/officeDocument/2006/docPropsVTypes">
  <TotalTime>124</TotalTime>
  <Words>3765</Words>
  <Application>Microsoft Office PowerPoint</Application>
  <PresentationFormat>Breedbeeld</PresentationFormat>
  <Paragraphs>713</Paragraphs>
  <Slides>89</Slides>
  <Notes>18</Notes>
  <HiddenSlides>0</HiddenSlides>
  <MMClips>0</MMClips>
  <ScaleCrop>false</ScaleCrop>
  <HeadingPairs>
    <vt:vector size="6" baseType="variant">
      <vt:variant>
        <vt:lpstr>Gebruikte lettertypen</vt:lpstr>
      </vt:variant>
      <vt:variant>
        <vt:i4>13</vt:i4>
      </vt:variant>
      <vt:variant>
        <vt:lpstr>Thema</vt:lpstr>
      </vt:variant>
      <vt:variant>
        <vt:i4>9</vt:i4>
      </vt:variant>
      <vt:variant>
        <vt:lpstr>Diatitels</vt:lpstr>
      </vt:variant>
      <vt:variant>
        <vt:i4>89</vt:i4>
      </vt:variant>
    </vt:vector>
  </HeadingPairs>
  <TitlesOfParts>
    <vt:vector size="111" baseType="lpstr">
      <vt:lpstr>ＭＳ Ｐゴシック</vt:lpstr>
      <vt:lpstr>Apple Color Emoji</vt:lpstr>
      <vt:lpstr>Aptos</vt:lpstr>
      <vt:lpstr>Arial</vt:lpstr>
      <vt:lpstr>Arial Rounded MT Bold</vt:lpstr>
      <vt:lpstr>Calibri</vt:lpstr>
      <vt:lpstr>Calibri Light</vt:lpstr>
      <vt:lpstr>Futura Std</vt:lpstr>
      <vt:lpstr>Futura Std Book</vt:lpstr>
      <vt:lpstr>Futura Std Condensed ExtBd</vt:lpstr>
      <vt:lpstr>Futura Std Medium</vt:lpstr>
      <vt:lpstr>Gill Sans</vt:lpstr>
      <vt:lpstr>Segoe UI</vt:lpstr>
      <vt:lpstr>1_Office-thema</vt:lpstr>
      <vt:lpstr>2_Office-thema</vt:lpstr>
      <vt:lpstr>8_Office-thema</vt:lpstr>
      <vt:lpstr>3_Office-thema</vt:lpstr>
      <vt:lpstr>9_Office-thema</vt:lpstr>
      <vt:lpstr>4_Office-thema</vt:lpstr>
      <vt:lpstr>10_Office-thema</vt:lpstr>
      <vt:lpstr>Kantoorthema</vt:lpstr>
      <vt:lpstr>5_Office-thema</vt:lpstr>
      <vt:lpstr>Welkom!</vt:lpstr>
      <vt:lpstr>Agenda ALV (15:00-17:00 uur)</vt:lpstr>
      <vt:lpstr>2. Herverkiezingen </vt:lpstr>
      <vt:lpstr>2. Herverkiezingen</vt:lpstr>
      <vt:lpstr>2. Herverkiezingen</vt:lpstr>
      <vt:lpstr>3. Mededelingen </vt:lpstr>
      <vt:lpstr>3. Mededelingen </vt:lpstr>
      <vt:lpstr>3. Mededelingen bestuur</vt:lpstr>
      <vt:lpstr>3. Mededelingen bestuur</vt:lpstr>
      <vt:lpstr>3. Mededelingen bestuur</vt:lpstr>
      <vt:lpstr>3. Mededelingen bestuur</vt:lpstr>
      <vt:lpstr>3. Mededelingen bestuur</vt:lpstr>
      <vt:lpstr>Prognose KF Radiotherapie</vt:lpstr>
      <vt:lpstr>Werkgroep</vt:lpstr>
      <vt:lpstr>Oplossingen</vt:lpstr>
      <vt:lpstr>4. Notulen </vt:lpstr>
      <vt:lpstr>4. Notulen (ter vaststelling)</vt:lpstr>
      <vt:lpstr>5. Jaarstukken bestuur </vt:lpstr>
      <vt:lpstr>5. Jaarstukken bestuur: jaarverslag 2024</vt:lpstr>
      <vt:lpstr>5. Jaarstukken bestuur: jaarplan 2025</vt:lpstr>
      <vt:lpstr>5. Jaarstukken bestuur</vt:lpstr>
      <vt:lpstr>5c. Jaarrekening 2024</vt:lpstr>
      <vt:lpstr>5c. Jaarrekening 2024</vt:lpstr>
      <vt:lpstr>5c. Jaarrekening 2024</vt:lpstr>
      <vt:lpstr>5c. Jaarrekening 2024</vt:lpstr>
      <vt:lpstr>5d. Verslag kascontrolecommissie</vt:lpstr>
      <vt:lpstr>5e. Decharge bestuur door de ALV</vt:lpstr>
      <vt:lpstr>5f. Begroting 2025 – ter stemming</vt:lpstr>
      <vt:lpstr>5f. Begroting 2025 – ter stemming</vt:lpstr>
      <vt:lpstr>5f. Begroting 2025 – ter stemming</vt:lpstr>
      <vt:lpstr>5g Kascontrolecommissie 2025 </vt:lpstr>
      <vt:lpstr>6. Tussenevaluatie kennisplatforms </vt:lpstr>
      <vt:lpstr>6. Tussenevaluatie kennisplatforms</vt:lpstr>
      <vt:lpstr>6. Tussenevaluatie kennisplatforms</vt:lpstr>
      <vt:lpstr>6. Tussenevaluatie kennisplatforms</vt:lpstr>
      <vt:lpstr>6. Tussenevaluatie kennisplatform AI</vt:lpstr>
      <vt:lpstr>KP Duurzaamheid – leden kernteam</vt:lpstr>
      <vt:lpstr>KP Duurzaamheid – focus</vt:lpstr>
      <vt:lpstr>6. Tussenevaluatie kennisplatforms</vt:lpstr>
      <vt:lpstr>6. Tussenevaluatie kennisplatforms</vt:lpstr>
      <vt:lpstr>Vragen?</vt:lpstr>
      <vt:lpstr>7. Pitches van de commissies </vt:lpstr>
      <vt:lpstr>7. Pitches van de commissies</vt:lpstr>
      <vt:lpstr>NVKF congres 2025</vt:lpstr>
      <vt:lpstr>Congres 2025</vt:lpstr>
      <vt:lpstr>Invulling van het congres</vt:lpstr>
      <vt:lpstr>Welke bijdragen verwelkomen we?</vt:lpstr>
      <vt:lpstr>Wat hebben we te bieden?</vt:lpstr>
      <vt:lpstr>Commissie Kwaliteit</vt:lpstr>
      <vt:lpstr>Trots op (activiteiten CK 2024)</vt:lpstr>
      <vt:lpstr>Plannen 2025</vt:lpstr>
      <vt:lpstr>Plannen 2025</vt:lpstr>
      <vt:lpstr>Leidraad MedTech</vt:lpstr>
      <vt:lpstr>Project ViSIE</vt:lpstr>
      <vt:lpstr>Vormgeving RT visitaties</vt:lpstr>
      <vt:lpstr>NVKF Kennisagenda 2.0</vt:lpstr>
      <vt:lpstr>Achtergrond</vt:lpstr>
      <vt:lpstr>Proces en opbrengst</vt:lpstr>
      <vt:lpstr>Feedback enquete &amp; lessons learned</vt:lpstr>
      <vt:lpstr>SKMS project Kennisagenda 2.0</vt:lpstr>
      <vt:lpstr>PowerPoint-presentatie</vt:lpstr>
      <vt:lpstr>Commissie Europa</vt:lpstr>
      <vt:lpstr>Wat speelde er in 2024 en waar willen we naartoe in 2025</vt:lpstr>
      <vt:lpstr>Vertegenwoordiging in EFOMP</vt:lpstr>
      <vt:lpstr>Samenstelling</vt:lpstr>
      <vt:lpstr>Vragen/ meer informatie via: secretariaat@nvkf.nl</vt:lpstr>
      <vt:lpstr>Commissie Beroepsontwikkeling</vt:lpstr>
      <vt:lpstr>De ComBo: waar staan we voor</vt:lpstr>
      <vt:lpstr>Highlights 2024 en vooruitblik 2025</vt:lpstr>
      <vt:lpstr>Samenstelling</vt:lpstr>
      <vt:lpstr>Vragen/ meer informatie via: secretariaat@nvkf.nl</vt:lpstr>
      <vt:lpstr>8. De klinisch fysicus in relatie tot aanpalende beroepen </vt:lpstr>
      <vt:lpstr>8. De klinisch fysicus in relatie tot aanpalende beroepen</vt:lpstr>
      <vt:lpstr>Vragen?</vt:lpstr>
      <vt:lpstr>9. Professionalisering NVKF – status update </vt:lpstr>
      <vt:lpstr>Professionalisering NVKF</vt:lpstr>
      <vt:lpstr>Wat willen we ondersteunen?</vt:lpstr>
      <vt:lpstr>Hoe doen we dat</vt:lpstr>
      <vt:lpstr>Inrichting NVKF bureau (groeiscenario)</vt:lpstr>
      <vt:lpstr>Hallo, ik ben Leyla!</vt:lpstr>
      <vt:lpstr>Wat ga ik doen bij de NVKF?</vt:lpstr>
      <vt:lpstr>Vragen?</vt:lpstr>
      <vt:lpstr>10. Rondvraag</vt:lpstr>
      <vt:lpstr>PowerPoint-presentatie</vt:lpstr>
      <vt:lpstr>WE GOT IT!</vt:lpstr>
      <vt:lpstr>LOCAL COMMITTEE</vt:lpstr>
      <vt:lpstr>SUPPORTING TEAM</vt:lpstr>
      <vt:lpstr>PowerPoint-presentatie</vt:lpstr>
      <vt:lpstr>Dank voor jullie aanwezigheid!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Priscilla Verbon</dc:creator>
  <cp:lastModifiedBy>Baas, Erwin</cp:lastModifiedBy>
  <cp:revision>514</cp:revision>
  <dcterms:created xsi:type="dcterms:W3CDTF">2024-11-12T09:34:23Z</dcterms:created>
  <dcterms:modified xsi:type="dcterms:W3CDTF">2025-04-01T12:44:42Z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0x010100F136AC1D25071C49B777345ED1B86733</vt:lpwstr>
  </property>
  <property fmtid="{D5CDD505-2E9C-101B-9397-08002B2CF9AE}" pid="3" name="MediaServiceImageTags">
    <vt:lpwstr/>
  </property>
  <property fmtid="{D5CDD505-2E9C-101B-9397-08002B2CF9AE}" pid="4" name="Groep">
    <vt:lpwstr>2;#Bestuur|a42f0f88-86ef-4ea5-a865-c74776fff398</vt:lpwstr>
  </property>
</Properties>
</file>